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6"/>
  </p:notesMasterIdLst>
  <p:handoutMasterIdLst>
    <p:handoutMasterId r:id="rId57"/>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33" r:id="rId52"/>
    <p:sldId id="334" r:id="rId53"/>
    <p:sldId id="33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5F9"/>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07"/>
    <p:restoredTop sz="85229"/>
  </p:normalViewPr>
  <p:slideViewPr>
    <p:cSldViewPr snapToGrid="0" snapToObjects="1">
      <p:cViewPr varScale="1">
        <p:scale>
          <a:sx n="101" d="100"/>
          <a:sy n="101" d="100"/>
        </p:scale>
        <p:origin x="592"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481979-1C7B-6D42-9C12-389053E634B3}"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en-US"/>
        </a:p>
      </dgm:t>
    </dgm:pt>
    <dgm:pt modelId="{78352DE7-9532-F24B-A9BF-5AA47DBC129D}">
      <dgm:prSet phldrT="[Text]"/>
      <dgm:spPr/>
      <dgm:t>
        <a:bodyPr/>
        <a:lstStyle/>
        <a:p>
          <a:r>
            <a:rPr lang="en-US" dirty="0"/>
            <a:t>Import Libraries (Pandas, NumPy, requests, and datetime</a:t>
          </a:r>
        </a:p>
      </dgm:t>
    </dgm:pt>
    <dgm:pt modelId="{54E592F7-D8FF-9D42-8150-B28970493467}" type="parTrans" cxnId="{7D2145CB-5492-DC4D-AF9A-817FDEC1E595}">
      <dgm:prSet/>
      <dgm:spPr/>
      <dgm:t>
        <a:bodyPr/>
        <a:lstStyle/>
        <a:p>
          <a:endParaRPr lang="en-US"/>
        </a:p>
      </dgm:t>
    </dgm:pt>
    <dgm:pt modelId="{494AF800-AD89-8540-96A8-2266BA1F8574}" type="sibTrans" cxnId="{7D2145CB-5492-DC4D-AF9A-817FDEC1E595}">
      <dgm:prSet/>
      <dgm:spPr/>
      <dgm:t>
        <a:bodyPr/>
        <a:lstStyle/>
        <a:p>
          <a:endParaRPr lang="en-US"/>
        </a:p>
      </dgm:t>
    </dgm:pt>
    <dgm:pt modelId="{EB65743C-8BE4-7A4D-8809-AC5C67A0B698}">
      <dgm:prSet phldrT="[Text]"/>
      <dgm:spPr/>
      <dgm:t>
        <a:bodyPr/>
        <a:lstStyle/>
        <a:p>
          <a:r>
            <a:rPr lang="en-US" dirty="0"/>
            <a:t>Defined as SpaceX as name to call the API website</a:t>
          </a:r>
        </a:p>
      </dgm:t>
    </dgm:pt>
    <dgm:pt modelId="{D2103DEA-082A-D442-8036-153A2473B865}" type="parTrans" cxnId="{A821CBCB-FEB7-314A-8091-E5D92CAC83AD}">
      <dgm:prSet/>
      <dgm:spPr/>
      <dgm:t>
        <a:bodyPr/>
        <a:lstStyle/>
        <a:p>
          <a:endParaRPr lang="en-US"/>
        </a:p>
      </dgm:t>
    </dgm:pt>
    <dgm:pt modelId="{D8A2681E-2196-FA4E-ACF5-5D5A342046AA}" type="sibTrans" cxnId="{A821CBCB-FEB7-314A-8091-E5D92CAC83AD}">
      <dgm:prSet/>
      <dgm:spPr/>
      <dgm:t>
        <a:bodyPr/>
        <a:lstStyle/>
        <a:p>
          <a:endParaRPr lang="en-US"/>
        </a:p>
      </dgm:t>
    </dgm:pt>
    <dgm:pt modelId="{3EAFCB29-5C7A-1146-8C36-DB1EADBC9255}">
      <dgm:prSet phldrT="[Text]"/>
      <dgm:spPr/>
      <dgm:t>
        <a:bodyPr/>
        <a:lstStyle/>
        <a:p>
          <a:r>
            <a:rPr lang="en-US" dirty="0"/>
            <a:t>Create a response = requests.get(SpaceX)</a:t>
          </a:r>
        </a:p>
      </dgm:t>
    </dgm:pt>
    <dgm:pt modelId="{2C630910-07D9-4D4D-8766-7B2B42DC25FF}" type="parTrans" cxnId="{C46F2A2F-2B57-8F47-B948-CC2EF0450687}">
      <dgm:prSet/>
      <dgm:spPr/>
      <dgm:t>
        <a:bodyPr/>
        <a:lstStyle/>
        <a:p>
          <a:endParaRPr lang="en-US"/>
        </a:p>
      </dgm:t>
    </dgm:pt>
    <dgm:pt modelId="{92D8384A-A8B7-744C-8D85-B19C12EB7F05}" type="sibTrans" cxnId="{C46F2A2F-2B57-8F47-B948-CC2EF0450687}">
      <dgm:prSet/>
      <dgm:spPr/>
      <dgm:t>
        <a:bodyPr/>
        <a:lstStyle/>
        <a:p>
          <a:endParaRPr lang="en-US"/>
        </a:p>
      </dgm:t>
    </dgm:pt>
    <dgm:pt modelId="{742ACDE6-EEE3-D642-B756-5A99BC5205E1}">
      <dgm:prSet phldrT="[Text]"/>
      <dgm:spPr/>
      <dgm:t>
        <a:bodyPr/>
        <a:lstStyle/>
        <a:p>
          <a:r>
            <a:rPr lang="en-US" dirty="0"/>
            <a:t>Normalize the response to json using response.json()</a:t>
          </a:r>
        </a:p>
      </dgm:t>
    </dgm:pt>
    <dgm:pt modelId="{3F144014-F2FE-DC49-ADB6-C8E90D3AD5B9}" type="parTrans" cxnId="{3848D50F-A171-0949-8167-4EA9F9DE6A80}">
      <dgm:prSet/>
      <dgm:spPr/>
      <dgm:t>
        <a:bodyPr/>
        <a:lstStyle/>
        <a:p>
          <a:endParaRPr lang="en-US"/>
        </a:p>
      </dgm:t>
    </dgm:pt>
    <dgm:pt modelId="{66283BBE-6201-2244-B827-7CC94053967A}" type="sibTrans" cxnId="{3848D50F-A171-0949-8167-4EA9F9DE6A80}">
      <dgm:prSet/>
      <dgm:spPr/>
      <dgm:t>
        <a:bodyPr/>
        <a:lstStyle/>
        <a:p>
          <a:endParaRPr lang="en-US"/>
        </a:p>
      </dgm:t>
    </dgm:pt>
    <dgm:pt modelId="{1C630900-6004-D144-8681-D31B5E6EC001}">
      <dgm:prSet phldrT="[Text]"/>
      <dgm:spPr/>
      <dgm:t>
        <a:bodyPr/>
        <a:lstStyle/>
        <a:p>
          <a:r>
            <a:rPr lang="en-US" dirty="0"/>
            <a:t>Define a name for your df and pass the previous objected to pd.json_normalize()</a:t>
          </a:r>
        </a:p>
      </dgm:t>
    </dgm:pt>
    <dgm:pt modelId="{BD363B7E-0FA2-DB45-B620-1D7CA5CDA619}" type="parTrans" cxnId="{0E411329-9BE2-1548-88BA-58C7B0DE525E}">
      <dgm:prSet/>
      <dgm:spPr/>
      <dgm:t>
        <a:bodyPr/>
        <a:lstStyle/>
        <a:p>
          <a:endParaRPr lang="en-US"/>
        </a:p>
      </dgm:t>
    </dgm:pt>
    <dgm:pt modelId="{BD39B33C-FEB1-6F46-A70C-544BC8E607CB}" type="sibTrans" cxnId="{0E411329-9BE2-1548-88BA-58C7B0DE525E}">
      <dgm:prSet/>
      <dgm:spPr/>
      <dgm:t>
        <a:bodyPr/>
        <a:lstStyle/>
        <a:p>
          <a:endParaRPr lang="en-US"/>
        </a:p>
      </dgm:t>
    </dgm:pt>
    <dgm:pt modelId="{88753379-BC60-AB41-860E-8596356A4E47}">
      <dgm:prSet phldrT="[Text]"/>
      <dgm:spPr/>
      <dgm:t>
        <a:bodyPr/>
        <a:lstStyle/>
        <a:p>
          <a:r>
            <a:rPr lang="en-US" dirty="0"/>
            <a:t>And Call your df by the name you defined in the previous step, i.e. df.head(5)</a:t>
          </a:r>
        </a:p>
      </dgm:t>
    </dgm:pt>
    <dgm:pt modelId="{1683480F-F87B-3045-A905-A6409EDB95DD}" type="parTrans" cxnId="{598A2CB7-3BD3-8E43-9E78-D9C44058F0A7}">
      <dgm:prSet/>
      <dgm:spPr/>
      <dgm:t>
        <a:bodyPr/>
        <a:lstStyle/>
        <a:p>
          <a:endParaRPr lang="en-US"/>
        </a:p>
      </dgm:t>
    </dgm:pt>
    <dgm:pt modelId="{B72B9A2F-587D-9C4B-B076-E1AF0B904C5B}" type="sibTrans" cxnId="{598A2CB7-3BD3-8E43-9E78-D9C44058F0A7}">
      <dgm:prSet/>
      <dgm:spPr/>
      <dgm:t>
        <a:bodyPr/>
        <a:lstStyle/>
        <a:p>
          <a:endParaRPr lang="en-US"/>
        </a:p>
      </dgm:t>
    </dgm:pt>
    <dgm:pt modelId="{4205D655-F8D2-B44C-BAD2-B1E3BD3A461C}">
      <dgm:prSet/>
      <dgm:spPr/>
      <dgm:t>
        <a:bodyPr/>
        <a:lstStyle/>
        <a:p>
          <a:r>
            <a:rPr lang="en-US" dirty="0"/>
            <a:t>Create a series of helper functions that will help when you call the API</a:t>
          </a:r>
        </a:p>
      </dgm:t>
    </dgm:pt>
    <dgm:pt modelId="{5D189F5B-6B67-0D40-87BE-93D1C06B34DF}" type="parTrans" cxnId="{FF9E580A-7459-D64B-B33B-70651A4FAFBA}">
      <dgm:prSet/>
      <dgm:spPr/>
      <dgm:t>
        <a:bodyPr/>
        <a:lstStyle/>
        <a:p>
          <a:endParaRPr lang="en-US"/>
        </a:p>
      </dgm:t>
    </dgm:pt>
    <dgm:pt modelId="{16E96244-E01B-7A4D-A86C-011A5071106F}" type="sibTrans" cxnId="{FF9E580A-7459-D64B-B33B-70651A4FAFBA}">
      <dgm:prSet/>
      <dgm:spPr/>
      <dgm:t>
        <a:bodyPr/>
        <a:lstStyle/>
        <a:p>
          <a:endParaRPr lang="en-US"/>
        </a:p>
      </dgm:t>
    </dgm:pt>
    <dgm:pt modelId="{A16E6AE6-8DED-E343-8AA4-72B4D7AF7902}" type="pres">
      <dgm:prSet presAssocID="{77481979-1C7B-6D42-9C12-389053E634B3}" presName="Name0" presStyleCnt="0">
        <dgm:presLayoutVars>
          <dgm:dir/>
          <dgm:resizeHandles/>
        </dgm:presLayoutVars>
      </dgm:prSet>
      <dgm:spPr/>
    </dgm:pt>
    <dgm:pt modelId="{CA34BBD6-AFCF-5543-BF26-929C0E56A5E6}" type="pres">
      <dgm:prSet presAssocID="{78352DE7-9532-F24B-A9BF-5AA47DBC129D}" presName="compNode" presStyleCnt="0"/>
      <dgm:spPr/>
    </dgm:pt>
    <dgm:pt modelId="{5C65C4D1-E04C-4E47-9996-B866E0412FBD}" type="pres">
      <dgm:prSet presAssocID="{78352DE7-9532-F24B-A9BF-5AA47DBC129D}" presName="dummyConnPt" presStyleCnt="0"/>
      <dgm:spPr/>
    </dgm:pt>
    <dgm:pt modelId="{42B2578E-EEA1-E04B-8199-3CDF217DA1D9}" type="pres">
      <dgm:prSet presAssocID="{78352DE7-9532-F24B-A9BF-5AA47DBC129D}" presName="node" presStyleLbl="node1" presStyleIdx="0" presStyleCnt="7">
        <dgm:presLayoutVars>
          <dgm:bulletEnabled val="1"/>
        </dgm:presLayoutVars>
      </dgm:prSet>
      <dgm:spPr/>
    </dgm:pt>
    <dgm:pt modelId="{1BAA240C-5A0F-2D42-9DE2-5F1AAE566344}" type="pres">
      <dgm:prSet presAssocID="{494AF800-AD89-8540-96A8-2266BA1F8574}" presName="sibTrans" presStyleLbl="bgSibTrans2D1" presStyleIdx="0" presStyleCnt="6"/>
      <dgm:spPr/>
    </dgm:pt>
    <dgm:pt modelId="{8D613DB0-E93C-D141-9773-75717247D51E}" type="pres">
      <dgm:prSet presAssocID="{4205D655-F8D2-B44C-BAD2-B1E3BD3A461C}" presName="compNode" presStyleCnt="0"/>
      <dgm:spPr/>
    </dgm:pt>
    <dgm:pt modelId="{F52A736D-F3CA-2241-8975-33FA09FE7B78}" type="pres">
      <dgm:prSet presAssocID="{4205D655-F8D2-B44C-BAD2-B1E3BD3A461C}" presName="dummyConnPt" presStyleCnt="0"/>
      <dgm:spPr/>
    </dgm:pt>
    <dgm:pt modelId="{1410F6E6-BDCC-204D-9437-F4C56AC9DD99}" type="pres">
      <dgm:prSet presAssocID="{4205D655-F8D2-B44C-BAD2-B1E3BD3A461C}" presName="node" presStyleLbl="node1" presStyleIdx="1" presStyleCnt="7">
        <dgm:presLayoutVars>
          <dgm:bulletEnabled val="1"/>
        </dgm:presLayoutVars>
      </dgm:prSet>
      <dgm:spPr/>
    </dgm:pt>
    <dgm:pt modelId="{68A080BB-4A3A-1F4F-AE21-01E7B98E390F}" type="pres">
      <dgm:prSet presAssocID="{16E96244-E01B-7A4D-A86C-011A5071106F}" presName="sibTrans" presStyleLbl="bgSibTrans2D1" presStyleIdx="1" presStyleCnt="6"/>
      <dgm:spPr/>
    </dgm:pt>
    <dgm:pt modelId="{0870CA41-4B6A-234D-8670-6D8D8ECAAB41}" type="pres">
      <dgm:prSet presAssocID="{EB65743C-8BE4-7A4D-8809-AC5C67A0B698}" presName="compNode" presStyleCnt="0"/>
      <dgm:spPr/>
    </dgm:pt>
    <dgm:pt modelId="{E66AC7FE-AFA4-3445-8BCE-A75649F39F0B}" type="pres">
      <dgm:prSet presAssocID="{EB65743C-8BE4-7A4D-8809-AC5C67A0B698}" presName="dummyConnPt" presStyleCnt="0"/>
      <dgm:spPr/>
    </dgm:pt>
    <dgm:pt modelId="{3CFCB500-83C8-394A-A399-9DC6B662B4FE}" type="pres">
      <dgm:prSet presAssocID="{EB65743C-8BE4-7A4D-8809-AC5C67A0B698}" presName="node" presStyleLbl="node1" presStyleIdx="2" presStyleCnt="7">
        <dgm:presLayoutVars>
          <dgm:bulletEnabled val="1"/>
        </dgm:presLayoutVars>
      </dgm:prSet>
      <dgm:spPr/>
    </dgm:pt>
    <dgm:pt modelId="{0858689D-667F-2147-A567-AB35FEAC7F08}" type="pres">
      <dgm:prSet presAssocID="{D8A2681E-2196-FA4E-ACF5-5D5A342046AA}" presName="sibTrans" presStyleLbl="bgSibTrans2D1" presStyleIdx="2" presStyleCnt="6"/>
      <dgm:spPr/>
    </dgm:pt>
    <dgm:pt modelId="{1F3D6084-3DD4-EC4C-9867-F9DE2B2A3519}" type="pres">
      <dgm:prSet presAssocID="{3EAFCB29-5C7A-1146-8C36-DB1EADBC9255}" presName="compNode" presStyleCnt="0"/>
      <dgm:spPr/>
    </dgm:pt>
    <dgm:pt modelId="{D9335880-BBB6-794D-8A8D-EAB694E51226}" type="pres">
      <dgm:prSet presAssocID="{3EAFCB29-5C7A-1146-8C36-DB1EADBC9255}" presName="dummyConnPt" presStyleCnt="0"/>
      <dgm:spPr/>
    </dgm:pt>
    <dgm:pt modelId="{A2192956-35A2-5E44-B625-E10B1EACF0B5}" type="pres">
      <dgm:prSet presAssocID="{3EAFCB29-5C7A-1146-8C36-DB1EADBC9255}" presName="node" presStyleLbl="node1" presStyleIdx="3" presStyleCnt="7">
        <dgm:presLayoutVars>
          <dgm:bulletEnabled val="1"/>
        </dgm:presLayoutVars>
      </dgm:prSet>
      <dgm:spPr/>
    </dgm:pt>
    <dgm:pt modelId="{F672884E-E28E-4F45-A937-2D3449FE9576}" type="pres">
      <dgm:prSet presAssocID="{92D8384A-A8B7-744C-8D85-B19C12EB7F05}" presName="sibTrans" presStyleLbl="bgSibTrans2D1" presStyleIdx="3" presStyleCnt="6"/>
      <dgm:spPr/>
    </dgm:pt>
    <dgm:pt modelId="{C3A63361-BCF7-CD41-BD4A-71550D36F4B0}" type="pres">
      <dgm:prSet presAssocID="{742ACDE6-EEE3-D642-B756-5A99BC5205E1}" presName="compNode" presStyleCnt="0"/>
      <dgm:spPr/>
    </dgm:pt>
    <dgm:pt modelId="{7F1D0180-0B77-0C43-9FD3-365D0727AC64}" type="pres">
      <dgm:prSet presAssocID="{742ACDE6-EEE3-D642-B756-5A99BC5205E1}" presName="dummyConnPt" presStyleCnt="0"/>
      <dgm:spPr/>
    </dgm:pt>
    <dgm:pt modelId="{772251D9-EFC6-7C4D-9E34-34177AEA7BB6}" type="pres">
      <dgm:prSet presAssocID="{742ACDE6-EEE3-D642-B756-5A99BC5205E1}" presName="node" presStyleLbl="node1" presStyleIdx="4" presStyleCnt="7">
        <dgm:presLayoutVars>
          <dgm:bulletEnabled val="1"/>
        </dgm:presLayoutVars>
      </dgm:prSet>
      <dgm:spPr/>
    </dgm:pt>
    <dgm:pt modelId="{EF35A739-AC30-F844-B649-E9B42CDEE63D}" type="pres">
      <dgm:prSet presAssocID="{66283BBE-6201-2244-B827-7CC94053967A}" presName="sibTrans" presStyleLbl="bgSibTrans2D1" presStyleIdx="4" presStyleCnt="6"/>
      <dgm:spPr/>
    </dgm:pt>
    <dgm:pt modelId="{A76502A5-096C-5D49-8CD1-29871DD7765C}" type="pres">
      <dgm:prSet presAssocID="{1C630900-6004-D144-8681-D31B5E6EC001}" presName="compNode" presStyleCnt="0"/>
      <dgm:spPr/>
    </dgm:pt>
    <dgm:pt modelId="{3AEB0517-06C8-6D44-9CB5-477231C271D3}" type="pres">
      <dgm:prSet presAssocID="{1C630900-6004-D144-8681-D31B5E6EC001}" presName="dummyConnPt" presStyleCnt="0"/>
      <dgm:spPr/>
    </dgm:pt>
    <dgm:pt modelId="{18A851B9-447C-834A-8982-EDDEA77845A7}" type="pres">
      <dgm:prSet presAssocID="{1C630900-6004-D144-8681-D31B5E6EC001}" presName="node" presStyleLbl="node1" presStyleIdx="5" presStyleCnt="7">
        <dgm:presLayoutVars>
          <dgm:bulletEnabled val="1"/>
        </dgm:presLayoutVars>
      </dgm:prSet>
      <dgm:spPr/>
    </dgm:pt>
    <dgm:pt modelId="{382B8981-0068-AC41-88AC-F04080F6009F}" type="pres">
      <dgm:prSet presAssocID="{BD39B33C-FEB1-6F46-A70C-544BC8E607CB}" presName="sibTrans" presStyleLbl="bgSibTrans2D1" presStyleIdx="5" presStyleCnt="6"/>
      <dgm:spPr/>
    </dgm:pt>
    <dgm:pt modelId="{72564298-3018-1646-9D73-C2FD42F3AAE1}" type="pres">
      <dgm:prSet presAssocID="{88753379-BC60-AB41-860E-8596356A4E47}" presName="compNode" presStyleCnt="0"/>
      <dgm:spPr/>
    </dgm:pt>
    <dgm:pt modelId="{3923D9A3-C605-5F4E-AE33-CB922D4BB079}" type="pres">
      <dgm:prSet presAssocID="{88753379-BC60-AB41-860E-8596356A4E47}" presName="dummyConnPt" presStyleCnt="0"/>
      <dgm:spPr/>
    </dgm:pt>
    <dgm:pt modelId="{2E4D213C-A893-584B-A832-017B2E6E29B2}" type="pres">
      <dgm:prSet presAssocID="{88753379-BC60-AB41-860E-8596356A4E47}" presName="node" presStyleLbl="node1" presStyleIdx="6" presStyleCnt="7">
        <dgm:presLayoutVars>
          <dgm:bulletEnabled val="1"/>
        </dgm:presLayoutVars>
      </dgm:prSet>
      <dgm:spPr/>
    </dgm:pt>
  </dgm:ptLst>
  <dgm:cxnLst>
    <dgm:cxn modelId="{80DF0008-E343-4745-A745-625255C44BEB}" type="presOf" srcId="{88753379-BC60-AB41-860E-8596356A4E47}" destId="{2E4D213C-A893-584B-A832-017B2E6E29B2}" srcOrd="0" destOrd="0" presId="urn:microsoft.com/office/officeart/2005/8/layout/bProcess4"/>
    <dgm:cxn modelId="{FF9E580A-7459-D64B-B33B-70651A4FAFBA}" srcId="{77481979-1C7B-6D42-9C12-389053E634B3}" destId="{4205D655-F8D2-B44C-BAD2-B1E3BD3A461C}" srcOrd="1" destOrd="0" parTransId="{5D189F5B-6B67-0D40-87BE-93D1C06B34DF}" sibTransId="{16E96244-E01B-7A4D-A86C-011A5071106F}"/>
    <dgm:cxn modelId="{3848D50F-A171-0949-8167-4EA9F9DE6A80}" srcId="{77481979-1C7B-6D42-9C12-389053E634B3}" destId="{742ACDE6-EEE3-D642-B756-5A99BC5205E1}" srcOrd="4" destOrd="0" parTransId="{3F144014-F2FE-DC49-ADB6-C8E90D3AD5B9}" sibTransId="{66283BBE-6201-2244-B827-7CC94053967A}"/>
    <dgm:cxn modelId="{0E411329-9BE2-1548-88BA-58C7B0DE525E}" srcId="{77481979-1C7B-6D42-9C12-389053E634B3}" destId="{1C630900-6004-D144-8681-D31B5E6EC001}" srcOrd="5" destOrd="0" parTransId="{BD363B7E-0FA2-DB45-B620-1D7CA5CDA619}" sibTransId="{BD39B33C-FEB1-6F46-A70C-544BC8E607CB}"/>
    <dgm:cxn modelId="{C46F2A2F-2B57-8F47-B948-CC2EF0450687}" srcId="{77481979-1C7B-6D42-9C12-389053E634B3}" destId="{3EAFCB29-5C7A-1146-8C36-DB1EADBC9255}" srcOrd="3" destOrd="0" parTransId="{2C630910-07D9-4D4D-8766-7B2B42DC25FF}" sibTransId="{92D8384A-A8B7-744C-8D85-B19C12EB7F05}"/>
    <dgm:cxn modelId="{435D393E-4CF2-A944-BAF6-2C56737C0753}" type="presOf" srcId="{3EAFCB29-5C7A-1146-8C36-DB1EADBC9255}" destId="{A2192956-35A2-5E44-B625-E10B1EACF0B5}" srcOrd="0" destOrd="0" presId="urn:microsoft.com/office/officeart/2005/8/layout/bProcess4"/>
    <dgm:cxn modelId="{4837974E-187D-F94D-8E50-56448F61AF1F}" type="presOf" srcId="{EB65743C-8BE4-7A4D-8809-AC5C67A0B698}" destId="{3CFCB500-83C8-394A-A399-9DC6B662B4FE}" srcOrd="0" destOrd="0" presId="urn:microsoft.com/office/officeart/2005/8/layout/bProcess4"/>
    <dgm:cxn modelId="{7E97D94E-712F-8948-BFAB-B1C889852711}" type="presOf" srcId="{92D8384A-A8B7-744C-8D85-B19C12EB7F05}" destId="{F672884E-E28E-4F45-A937-2D3449FE9576}" srcOrd="0" destOrd="0" presId="urn:microsoft.com/office/officeart/2005/8/layout/bProcess4"/>
    <dgm:cxn modelId="{71085251-296D-2645-8983-7500B219A943}" type="presOf" srcId="{77481979-1C7B-6D42-9C12-389053E634B3}" destId="{A16E6AE6-8DED-E343-8AA4-72B4D7AF7902}" srcOrd="0" destOrd="0" presId="urn:microsoft.com/office/officeart/2005/8/layout/bProcess4"/>
    <dgm:cxn modelId="{95871B62-A6C0-6447-A909-A6C3171AE70D}" type="presOf" srcId="{4205D655-F8D2-B44C-BAD2-B1E3BD3A461C}" destId="{1410F6E6-BDCC-204D-9437-F4C56AC9DD99}" srcOrd="0" destOrd="0" presId="urn:microsoft.com/office/officeart/2005/8/layout/bProcess4"/>
    <dgm:cxn modelId="{5FF36F6D-BEC7-FD4E-B07C-FD47B10DC97B}" type="presOf" srcId="{16E96244-E01B-7A4D-A86C-011A5071106F}" destId="{68A080BB-4A3A-1F4F-AE21-01E7B98E390F}" srcOrd="0" destOrd="0" presId="urn:microsoft.com/office/officeart/2005/8/layout/bProcess4"/>
    <dgm:cxn modelId="{6D7A1A85-BB1B-0048-81B5-29C0F2C94684}" type="presOf" srcId="{494AF800-AD89-8540-96A8-2266BA1F8574}" destId="{1BAA240C-5A0F-2D42-9DE2-5F1AAE566344}" srcOrd="0" destOrd="0" presId="urn:microsoft.com/office/officeart/2005/8/layout/bProcess4"/>
    <dgm:cxn modelId="{B5E1378E-03C0-7941-AE88-BA0677428CF2}" type="presOf" srcId="{78352DE7-9532-F24B-A9BF-5AA47DBC129D}" destId="{42B2578E-EEA1-E04B-8199-3CDF217DA1D9}" srcOrd="0" destOrd="0" presId="urn:microsoft.com/office/officeart/2005/8/layout/bProcess4"/>
    <dgm:cxn modelId="{25D90390-2CED-234F-9C95-AB9C4133619D}" type="presOf" srcId="{66283BBE-6201-2244-B827-7CC94053967A}" destId="{EF35A739-AC30-F844-B649-E9B42CDEE63D}" srcOrd="0" destOrd="0" presId="urn:microsoft.com/office/officeart/2005/8/layout/bProcess4"/>
    <dgm:cxn modelId="{D21FCE94-F5C9-4744-A75C-BEF6176BEA23}" type="presOf" srcId="{D8A2681E-2196-FA4E-ACF5-5D5A342046AA}" destId="{0858689D-667F-2147-A567-AB35FEAC7F08}" srcOrd="0" destOrd="0" presId="urn:microsoft.com/office/officeart/2005/8/layout/bProcess4"/>
    <dgm:cxn modelId="{CA8FBB9C-BCF9-6645-BBCE-25DEDDC4CAB7}" type="presOf" srcId="{1C630900-6004-D144-8681-D31B5E6EC001}" destId="{18A851B9-447C-834A-8982-EDDEA77845A7}" srcOrd="0" destOrd="0" presId="urn:microsoft.com/office/officeart/2005/8/layout/bProcess4"/>
    <dgm:cxn modelId="{5EF038B5-C11F-DA49-8D0D-EE53EF09F9EE}" type="presOf" srcId="{742ACDE6-EEE3-D642-B756-5A99BC5205E1}" destId="{772251D9-EFC6-7C4D-9E34-34177AEA7BB6}" srcOrd="0" destOrd="0" presId="urn:microsoft.com/office/officeart/2005/8/layout/bProcess4"/>
    <dgm:cxn modelId="{598A2CB7-3BD3-8E43-9E78-D9C44058F0A7}" srcId="{77481979-1C7B-6D42-9C12-389053E634B3}" destId="{88753379-BC60-AB41-860E-8596356A4E47}" srcOrd="6" destOrd="0" parTransId="{1683480F-F87B-3045-A905-A6409EDB95DD}" sibTransId="{B72B9A2F-587D-9C4B-B076-E1AF0B904C5B}"/>
    <dgm:cxn modelId="{8B536CC3-6AE1-F540-A4A9-70EBBC316213}" type="presOf" srcId="{BD39B33C-FEB1-6F46-A70C-544BC8E607CB}" destId="{382B8981-0068-AC41-88AC-F04080F6009F}" srcOrd="0" destOrd="0" presId="urn:microsoft.com/office/officeart/2005/8/layout/bProcess4"/>
    <dgm:cxn modelId="{7D2145CB-5492-DC4D-AF9A-817FDEC1E595}" srcId="{77481979-1C7B-6D42-9C12-389053E634B3}" destId="{78352DE7-9532-F24B-A9BF-5AA47DBC129D}" srcOrd="0" destOrd="0" parTransId="{54E592F7-D8FF-9D42-8150-B28970493467}" sibTransId="{494AF800-AD89-8540-96A8-2266BA1F8574}"/>
    <dgm:cxn modelId="{A821CBCB-FEB7-314A-8091-E5D92CAC83AD}" srcId="{77481979-1C7B-6D42-9C12-389053E634B3}" destId="{EB65743C-8BE4-7A4D-8809-AC5C67A0B698}" srcOrd="2" destOrd="0" parTransId="{D2103DEA-082A-D442-8036-153A2473B865}" sibTransId="{D8A2681E-2196-FA4E-ACF5-5D5A342046AA}"/>
    <dgm:cxn modelId="{60F29F85-D5BF-F045-91A8-04F8B1A5A2E6}" type="presParOf" srcId="{A16E6AE6-8DED-E343-8AA4-72B4D7AF7902}" destId="{CA34BBD6-AFCF-5543-BF26-929C0E56A5E6}" srcOrd="0" destOrd="0" presId="urn:microsoft.com/office/officeart/2005/8/layout/bProcess4"/>
    <dgm:cxn modelId="{D5C5EA54-AA63-E74E-80D1-6EC9FC780528}" type="presParOf" srcId="{CA34BBD6-AFCF-5543-BF26-929C0E56A5E6}" destId="{5C65C4D1-E04C-4E47-9996-B866E0412FBD}" srcOrd="0" destOrd="0" presId="urn:microsoft.com/office/officeart/2005/8/layout/bProcess4"/>
    <dgm:cxn modelId="{1816CDF1-E443-CF40-84CC-5B7AFE04ADC7}" type="presParOf" srcId="{CA34BBD6-AFCF-5543-BF26-929C0E56A5E6}" destId="{42B2578E-EEA1-E04B-8199-3CDF217DA1D9}" srcOrd="1" destOrd="0" presId="urn:microsoft.com/office/officeart/2005/8/layout/bProcess4"/>
    <dgm:cxn modelId="{9A30DEBF-2E2D-5346-8CFA-46BADF7861C2}" type="presParOf" srcId="{A16E6AE6-8DED-E343-8AA4-72B4D7AF7902}" destId="{1BAA240C-5A0F-2D42-9DE2-5F1AAE566344}" srcOrd="1" destOrd="0" presId="urn:microsoft.com/office/officeart/2005/8/layout/bProcess4"/>
    <dgm:cxn modelId="{770F8419-5FCD-EA46-8B6A-18AEB1AA1A42}" type="presParOf" srcId="{A16E6AE6-8DED-E343-8AA4-72B4D7AF7902}" destId="{8D613DB0-E93C-D141-9773-75717247D51E}" srcOrd="2" destOrd="0" presId="urn:microsoft.com/office/officeart/2005/8/layout/bProcess4"/>
    <dgm:cxn modelId="{6AED07F1-B782-C143-B7CB-0930F6818B5E}" type="presParOf" srcId="{8D613DB0-E93C-D141-9773-75717247D51E}" destId="{F52A736D-F3CA-2241-8975-33FA09FE7B78}" srcOrd="0" destOrd="0" presId="urn:microsoft.com/office/officeart/2005/8/layout/bProcess4"/>
    <dgm:cxn modelId="{451E5929-903F-D245-B779-E90DD625CFA2}" type="presParOf" srcId="{8D613DB0-E93C-D141-9773-75717247D51E}" destId="{1410F6E6-BDCC-204D-9437-F4C56AC9DD99}" srcOrd="1" destOrd="0" presId="urn:microsoft.com/office/officeart/2005/8/layout/bProcess4"/>
    <dgm:cxn modelId="{C9CE1B49-86F5-2A4D-9B47-34359922579D}" type="presParOf" srcId="{A16E6AE6-8DED-E343-8AA4-72B4D7AF7902}" destId="{68A080BB-4A3A-1F4F-AE21-01E7B98E390F}" srcOrd="3" destOrd="0" presId="urn:microsoft.com/office/officeart/2005/8/layout/bProcess4"/>
    <dgm:cxn modelId="{86F0F92B-BAA5-514A-930F-0052BA8CA292}" type="presParOf" srcId="{A16E6AE6-8DED-E343-8AA4-72B4D7AF7902}" destId="{0870CA41-4B6A-234D-8670-6D8D8ECAAB41}" srcOrd="4" destOrd="0" presId="urn:microsoft.com/office/officeart/2005/8/layout/bProcess4"/>
    <dgm:cxn modelId="{CD73B409-99EB-D144-83FC-3721DF1DAD2D}" type="presParOf" srcId="{0870CA41-4B6A-234D-8670-6D8D8ECAAB41}" destId="{E66AC7FE-AFA4-3445-8BCE-A75649F39F0B}" srcOrd="0" destOrd="0" presId="urn:microsoft.com/office/officeart/2005/8/layout/bProcess4"/>
    <dgm:cxn modelId="{6B198CA4-7E81-1848-9068-DEBFBD91EB63}" type="presParOf" srcId="{0870CA41-4B6A-234D-8670-6D8D8ECAAB41}" destId="{3CFCB500-83C8-394A-A399-9DC6B662B4FE}" srcOrd="1" destOrd="0" presId="urn:microsoft.com/office/officeart/2005/8/layout/bProcess4"/>
    <dgm:cxn modelId="{E2CF1016-0896-2648-8668-91CE1CC37145}" type="presParOf" srcId="{A16E6AE6-8DED-E343-8AA4-72B4D7AF7902}" destId="{0858689D-667F-2147-A567-AB35FEAC7F08}" srcOrd="5" destOrd="0" presId="urn:microsoft.com/office/officeart/2005/8/layout/bProcess4"/>
    <dgm:cxn modelId="{D8383EC5-85A8-064A-8F4D-9C4CF8E48EA6}" type="presParOf" srcId="{A16E6AE6-8DED-E343-8AA4-72B4D7AF7902}" destId="{1F3D6084-3DD4-EC4C-9867-F9DE2B2A3519}" srcOrd="6" destOrd="0" presId="urn:microsoft.com/office/officeart/2005/8/layout/bProcess4"/>
    <dgm:cxn modelId="{51383985-5566-6540-B36F-D92F50D50925}" type="presParOf" srcId="{1F3D6084-3DD4-EC4C-9867-F9DE2B2A3519}" destId="{D9335880-BBB6-794D-8A8D-EAB694E51226}" srcOrd="0" destOrd="0" presId="urn:microsoft.com/office/officeart/2005/8/layout/bProcess4"/>
    <dgm:cxn modelId="{76908E3F-1B13-E640-B251-9B9D6B5805E9}" type="presParOf" srcId="{1F3D6084-3DD4-EC4C-9867-F9DE2B2A3519}" destId="{A2192956-35A2-5E44-B625-E10B1EACF0B5}" srcOrd="1" destOrd="0" presId="urn:microsoft.com/office/officeart/2005/8/layout/bProcess4"/>
    <dgm:cxn modelId="{23FD77E8-7F2E-3C4C-9FEE-8FE1DECD1343}" type="presParOf" srcId="{A16E6AE6-8DED-E343-8AA4-72B4D7AF7902}" destId="{F672884E-E28E-4F45-A937-2D3449FE9576}" srcOrd="7" destOrd="0" presId="urn:microsoft.com/office/officeart/2005/8/layout/bProcess4"/>
    <dgm:cxn modelId="{C233684C-FED9-C74A-B933-EE62543F77DA}" type="presParOf" srcId="{A16E6AE6-8DED-E343-8AA4-72B4D7AF7902}" destId="{C3A63361-BCF7-CD41-BD4A-71550D36F4B0}" srcOrd="8" destOrd="0" presId="urn:microsoft.com/office/officeart/2005/8/layout/bProcess4"/>
    <dgm:cxn modelId="{E0B1B2FE-61A9-7B43-A825-C20B92BBEBE1}" type="presParOf" srcId="{C3A63361-BCF7-CD41-BD4A-71550D36F4B0}" destId="{7F1D0180-0B77-0C43-9FD3-365D0727AC64}" srcOrd="0" destOrd="0" presId="urn:microsoft.com/office/officeart/2005/8/layout/bProcess4"/>
    <dgm:cxn modelId="{EB8D68D2-A570-F840-8154-3478B763D2AE}" type="presParOf" srcId="{C3A63361-BCF7-CD41-BD4A-71550D36F4B0}" destId="{772251D9-EFC6-7C4D-9E34-34177AEA7BB6}" srcOrd="1" destOrd="0" presId="urn:microsoft.com/office/officeart/2005/8/layout/bProcess4"/>
    <dgm:cxn modelId="{9BAF5B8D-E93C-1C45-A6F1-254EB2532825}" type="presParOf" srcId="{A16E6AE6-8DED-E343-8AA4-72B4D7AF7902}" destId="{EF35A739-AC30-F844-B649-E9B42CDEE63D}" srcOrd="9" destOrd="0" presId="urn:microsoft.com/office/officeart/2005/8/layout/bProcess4"/>
    <dgm:cxn modelId="{9722D117-89D8-2745-B939-DE019E030782}" type="presParOf" srcId="{A16E6AE6-8DED-E343-8AA4-72B4D7AF7902}" destId="{A76502A5-096C-5D49-8CD1-29871DD7765C}" srcOrd="10" destOrd="0" presId="urn:microsoft.com/office/officeart/2005/8/layout/bProcess4"/>
    <dgm:cxn modelId="{8016C0CF-09E8-3243-9390-D71F8FA85BBB}" type="presParOf" srcId="{A76502A5-096C-5D49-8CD1-29871DD7765C}" destId="{3AEB0517-06C8-6D44-9CB5-477231C271D3}" srcOrd="0" destOrd="0" presId="urn:microsoft.com/office/officeart/2005/8/layout/bProcess4"/>
    <dgm:cxn modelId="{609132D1-8A3D-D34E-8DAC-14EBC32C7146}" type="presParOf" srcId="{A76502A5-096C-5D49-8CD1-29871DD7765C}" destId="{18A851B9-447C-834A-8982-EDDEA77845A7}" srcOrd="1" destOrd="0" presId="urn:microsoft.com/office/officeart/2005/8/layout/bProcess4"/>
    <dgm:cxn modelId="{D5E35266-A6B6-4E47-8747-72B928CAF26E}" type="presParOf" srcId="{A16E6AE6-8DED-E343-8AA4-72B4D7AF7902}" destId="{382B8981-0068-AC41-88AC-F04080F6009F}" srcOrd="11" destOrd="0" presId="urn:microsoft.com/office/officeart/2005/8/layout/bProcess4"/>
    <dgm:cxn modelId="{071AE2CA-53C8-7142-A190-ACA36C5ED49C}" type="presParOf" srcId="{A16E6AE6-8DED-E343-8AA4-72B4D7AF7902}" destId="{72564298-3018-1646-9D73-C2FD42F3AAE1}" srcOrd="12" destOrd="0" presId="urn:microsoft.com/office/officeart/2005/8/layout/bProcess4"/>
    <dgm:cxn modelId="{76E2C732-C5CE-B949-A3CF-DC34D9401EC1}" type="presParOf" srcId="{72564298-3018-1646-9D73-C2FD42F3AAE1}" destId="{3923D9A3-C605-5F4E-AE33-CB922D4BB079}" srcOrd="0" destOrd="0" presId="urn:microsoft.com/office/officeart/2005/8/layout/bProcess4"/>
    <dgm:cxn modelId="{AA6F8867-F1E9-3943-9E57-F1C3C7FC07E1}" type="presParOf" srcId="{72564298-3018-1646-9D73-C2FD42F3AAE1}" destId="{2E4D213C-A893-584B-A832-017B2E6E29B2}"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2FB90F-00A9-BA4D-9973-920F2854009D}"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en-US"/>
        </a:p>
      </dgm:t>
    </dgm:pt>
    <dgm:pt modelId="{189479B7-03D1-BE44-98F1-8A179BAF2021}">
      <dgm:prSet phldrT="[Text]" custT="1"/>
      <dgm:spPr/>
      <dgm:t>
        <a:bodyPr/>
        <a:lstStyle/>
        <a:p>
          <a:r>
            <a:rPr lang="en-US" sz="1000" dirty="0"/>
            <a:t>Install/import libraries (sys, request, beautiful soups, re, unicodedata, and pandas)</a:t>
          </a:r>
        </a:p>
      </dgm:t>
    </dgm:pt>
    <dgm:pt modelId="{89F9759A-F788-9049-BE60-32651A5F980C}" type="parTrans" cxnId="{54B910D9-A04A-254D-BAE1-8CE9C069E670}">
      <dgm:prSet/>
      <dgm:spPr/>
      <dgm:t>
        <a:bodyPr/>
        <a:lstStyle/>
        <a:p>
          <a:endParaRPr lang="en-US" sz="1000"/>
        </a:p>
      </dgm:t>
    </dgm:pt>
    <dgm:pt modelId="{4C9546E0-642C-FF48-BDA8-BDA099D3BAA9}" type="sibTrans" cxnId="{54B910D9-A04A-254D-BAE1-8CE9C069E670}">
      <dgm:prSet/>
      <dgm:spPr/>
      <dgm:t>
        <a:bodyPr/>
        <a:lstStyle/>
        <a:p>
          <a:endParaRPr lang="en-US" sz="1000"/>
        </a:p>
      </dgm:t>
    </dgm:pt>
    <dgm:pt modelId="{5E28571E-21F8-7947-86E8-00B73905C5A1}">
      <dgm:prSet phldrT="[Text]" custT="1"/>
      <dgm:spPr/>
      <dgm:t>
        <a:bodyPr/>
        <a:lstStyle/>
        <a:p>
          <a:r>
            <a:rPr lang="en-US" sz="1000" dirty="0"/>
            <a:t>Create helper functions to process web scraped HTML table</a:t>
          </a:r>
        </a:p>
      </dgm:t>
    </dgm:pt>
    <dgm:pt modelId="{32D55360-5931-8146-B174-5F535E36E080}" type="parTrans" cxnId="{B6963E57-D1F9-4144-833A-6F721B1E6918}">
      <dgm:prSet/>
      <dgm:spPr/>
      <dgm:t>
        <a:bodyPr/>
        <a:lstStyle/>
        <a:p>
          <a:endParaRPr lang="en-US" sz="1000"/>
        </a:p>
      </dgm:t>
    </dgm:pt>
    <dgm:pt modelId="{0F5E6AE9-E409-B84D-B1C7-CC0156E3D16B}" type="sibTrans" cxnId="{B6963E57-D1F9-4144-833A-6F721B1E6918}">
      <dgm:prSet/>
      <dgm:spPr/>
      <dgm:t>
        <a:bodyPr/>
        <a:lstStyle/>
        <a:p>
          <a:endParaRPr lang="en-US" sz="1000"/>
        </a:p>
      </dgm:t>
    </dgm:pt>
    <dgm:pt modelId="{00D27198-41D4-FE42-BAC3-52748C097A5C}">
      <dgm:prSet phldrT="[Text]" custT="1"/>
      <dgm:spPr/>
      <dgm:t>
        <a:bodyPr/>
        <a:lstStyle/>
        <a:p>
          <a:r>
            <a:rPr lang="en-US" sz="1000" dirty="0"/>
            <a:t>Assign the URL of desire to an object</a:t>
          </a:r>
        </a:p>
      </dgm:t>
    </dgm:pt>
    <dgm:pt modelId="{4C26457C-ECF9-5644-AE80-A198EC58431C}" type="parTrans" cxnId="{646B3384-984E-6840-A7EB-D62537D6448A}">
      <dgm:prSet/>
      <dgm:spPr/>
      <dgm:t>
        <a:bodyPr/>
        <a:lstStyle/>
        <a:p>
          <a:endParaRPr lang="en-US" sz="1000"/>
        </a:p>
      </dgm:t>
    </dgm:pt>
    <dgm:pt modelId="{0507842C-A833-1448-898C-A40DD96D64CA}" type="sibTrans" cxnId="{646B3384-984E-6840-A7EB-D62537D6448A}">
      <dgm:prSet/>
      <dgm:spPr/>
      <dgm:t>
        <a:bodyPr/>
        <a:lstStyle/>
        <a:p>
          <a:endParaRPr lang="en-US" sz="1000"/>
        </a:p>
      </dgm:t>
    </dgm:pt>
    <dgm:pt modelId="{82467982-272F-0F4E-957E-FDEB511234C6}">
      <dgm:prSet phldrT="[Text]" custT="1"/>
      <dgm:spPr/>
      <dgm:t>
        <a:bodyPr/>
        <a:lstStyle/>
        <a:p>
          <a:r>
            <a:rPr lang="en-US" sz="1000" dirty="0"/>
            <a:t>Perform a HTTP GET method to request the HTML page</a:t>
          </a:r>
        </a:p>
      </dgm:t>
    </dgm:pt>
    <dgm:pt modelId="{04406482-3384-344B-89F1-3A809FC8E6D6}" type="parTrans" cxnId="{53E75FE0-C829-BB4B-B40D-FC4C38822FE6}">
      <dgm:prSet/>
      <dgm:spPr/>
      <dgm:t>
        <a:bodyPr/>
        <a:lstStyle/>
        <a:p>
          <a:endParaRPr lang="en-US" sz="1000"/>
        </a:p>
      </dgm:t>
    </dgm:pt>
    <dgm:pt modelId="{9593C95F-D86C-7149-9770-1AA50DABBA7B}" type="sibTrans" cxnId="{53E75FE0-C829-BB4B-B40D-FC4C38822FE6}">
      <dgm:prSet/>
      <dgm:spPr/>
      <dgm:t>
        <a:bodyPr/>
        <a:lstStyle/>
        <a:p>
          <a:endParaRPr lang="en-US" sz="1000"/>
        </a:p>
      </dgm:t>
    </dgm:pt>
    <dgm:pt modelId="{839F5565-BA64-D440-882C-57B73520579C}">
      <dgm:prSet phldrT="[Text]" custT="1"/>
      <dgm:spPr/>
      <dgm:t>
        <a:bodyPr/>
        <a:lstStyle/>
        <a:p>
          <a:r>
            <a:rPr lang="en-US" sz="1000" dirty="0"/>
            <a:t>Create a Beatufilsoup object from the HTML response</a:t>
          </a:r>
        </a:p>
      </dgm:t>
    </dgm:pt>
    <dgm:pt modelId="{6A276B67-4ED8-754F-B009-00C5FDEC6DD4}" type="parTrans" cxnId="{E285C735-A8E6-9F40-9D64-9C1F02427638}">
      <dgm:prSet/>
      <dgm:spPr/>
      <dgm:t>
        <a:bodyPr/>
        <a:lstStyle/>
        <a:p>
          <a:endParaRPr lang="en-US" sz="1000"/>
        </a:p>
      </dgm:t>
    </dgm:pt>
    <dgm:pt modelId="{1653248B-4862-3546-8175-E7FA56E6E08A}" type="sibTrans" cxnId="{E285C735-A8E6-9F40-9D64-9C1F02427638}">
      <dgm:prSet/>
      <dgm:spPr/>
      <dgm:t>
        <a:bodyPr/>
        <a:lstStyle/>
        <a:p>
          <a:endParaRPr lang="en-US" sz="1000"/>
        </a:p>
      </dgm:t>
    </dgm:pt>
    <dgm:pt modelId="{6A45BEB6-5A75-8F4A-88D8-9485773E2A24}">
      <dgm:prSet phldrT="[Text]" custT="1"/>
      <dgm:spPr/>
      <dgm:t>
        <a:bodyPr/>
        <a:lstStyle/>
        <a:p>
          <a:r>
            <a:rPr lang="en-US" sz="1000" dirty="0"/>
            <a:t>Assign ‘tables’ as soup object and find all table headers with soup.find_all() and assign the results to a list</a:t>
          </a:r>
        </a:p>
      </dgm:t>
    </dgm:pt>
    <dgm:pt modelId="{2954DE35-5022-9C48-A4A9-016FC8CD778E}" type="parTrans" cxnId="{FB8B6BF3-2B6C-294A-B085-5ADB7A44A104}">
      <dgm:prSet/>
      <dgm:spPr/>
      <dgm:t>
        <a:bodyPr/>
        <a:lstStyle/>
        <a:p>
          <a:endParaRPr lang="en-US" sz="1000"/>
        </a:p>
      </dgm:t>
    </dgm:pt>
    <dgm:pt modelId="{92F1B5E5-B80C-EB45-9E2A-DC912BCED244}" type="sibTrans" cxnId="{FB8B6BF3-2B6C-294A-B085-5ADB7A44A104}">
      <dgm:prSet/>
      <dgm:spPr/>
      <dgm:t>
        <a:bodyPr/>
        <a:lstStyle/>
        <a:p>
          <a:endParaRPr lang="en-US" sz="1000"/>
        </a:p>
      </dgm:t>
    </dgm:pt>
    <dgm:pt modelId="{D1C62F20-4176-224A-ADD9-9FD989D77681}">
      <dgm:prSet phldrT="[Text]" custT="1"/>
      <dgm:spPr/>
      <dgm:t>
        <a:bodyPr/>
        <a:lstStyle/>
        <a:p>
          <a:r>
            <a:rPr lang="en-US" sz="1000" dirty="0"/>
            <a:t>Find the table of interest and call it from the list, i.e. my_table = tables[]</a:t>
          </a:r>
        </a:p>
      </dgm:t>
    </dgm:pt>
    <dgm:pt modelId="{606E8CE0-A925-F845-A057-E55BEA974A71}" type="parTrans" cxnId="{6457D3C2-4E58-3F47-9CA6-C46BCCAF6C18}">
      <dgm:prSet/>
      <dgm:spPr/>
      <dgm:t>
        <a:bodyPr/>
        <a:lstStyle/>
        <a:p>
          <a:endParaRPr lang="en-US" sz="1000"/>
        </a:p>
      </dgm:t>
    </dgm:pt>
    <dgm:pt modelId="{A7AEDABC-B043-8540-B490-C1E6493470F5}" type="sibTrans" cxnId="{6457D3C2-4E58-3F47-9CA6-C46BCCAF6C18}">
      <dgm:prSet/>
      <dgm:spPr/>
      <dgm:t>
        <a:bodyPr/>
        <a:lstStyle/>
        <a:p>
          <a:endParaRPr lang="en-US" sz="1000"/>
        </a:p>
      </dgm:t>
    </dgm:pt>
    <dgm:pt modelId="{26A04639-3585-5A40-8257-BD059DCF2782}">
      <dgm:prSet phldrT="[Text]" custT="1"/>
      <dgm:spPr/>
      <dgm:t>
        <a:bodyPr/>
        <a:lstStyle/>
        <a:p>
          <a:r>
            <a:rPr lang="en-US" sz="1000" dirty="0"/>
            <a:t>Create an empty list column_names[] and iterate each ‘th’ element appending to column_names list</a:t>
          </a:r>
        </a:p>
      </dgm:t>
    </dgm:pt>
    <dgm:pt modelId="{0F53DA90-2F1C-364D-8F6C-B85A74442A59}" type="parTrans" cxnId="{9BCEA507-F6A9-2242-8511-A68E569880FA}">
      <dgm:prSet/>
      <dgm:spPr/>
      <dgm:t>
        <a:bodyPr/>
        <a:lstStyle/>
        <a:p>
          <a:endParaRPr lang="en-US" sz="1000"/>
        </a:p>
      </dgm:t>
    </dgm:pt>
    <dgm:pt modelId="{F59B4813-8D25-FD42-BE45-0F5B0B00F234}" type="sibTrans" cxnId="{9BCEA507-F6A9-2242-8511-A68E569880FA}">
      <dgm:prSet/>
      <dgm:spPr/>
      <dgm:t>
        <a:bodyPr/>
        <a:lstStyle/>
        <a:p>
          <a:endParaRPr lang="en-US" sz="1000"/>
        </a:p>
      </dgm:t>
    </dgm:pt>
    <dgm:pt modelId="{200E073C-29D3-454A-8880-1BE1D427B644}">
      <dgm:prSet phldrT="[Text]" custT="1"/>
      <dgm:spPr/>
      <dgm:t>
        <a:bodyPr/>
        <a:lstStyle/>
        <a:p>
          <a:r>
            <a:rPr lang="en-US" sz="1000" dirty="0"/>
            <a:t>Create an empty dictionary with keys extracted from column_names with dict.fromkeys(column_names)</a:t>
          </a:r>
        </a:p>
      </dgm:t>
    </dgm:pt>
    <dgm:pt modelId="{54962A80-8B61-1545-B191-9DA56A6864F0}" type="parTrans" cxnId="{9877B4DB-23DB-DF4F-97C0-3D8E2A71F33F}">
      <dgm:prSet/>
      <dgm:spPr/>
      <dgm:t>
        <a:bodyPr/>
        <a:lstStyle/>
        <a:p>
          <a:endParaRPr lang="en-US" sz="1000"/>
        </a:p>
      </dgm:t>
    </dgm:pt>
    <dgm:pt modelId="{F6DC930B-A38C-1C44-A7D5-6336DDFA0160}" type="sibTrans" cxnId="{9877B4DB-23DB-DF4F-97C0-3D8E2A71F33F}">
      <dgm:prSet/>
      <dgm:spPr/>
      <dgm:t>
        <a:bodyPr/>
        <a:lstStyle/>
        <a:p>
          <a:endParaRPr lang="en-US" sz="1000"/>
        </a:p>
      </dgm:t>
    </dgm:pt>
    <dgm:pt modelId="{80797318-EC19-804E-A78E-23B4D13A5969}">
      <dgm:prSet custT="1"/>
      <dgm:spPr/>
      <dgm:t>
        <a:bodyPr/>
        <a:lstStyle/>
        <a:p>
          <a:r>
            <a:rPr lang="en-US" sz="1000" dirty="0"/>
            <a:t>Initialize a list to store all launch dictionaries.</a:t>
          </a:r>
        </a:p>
      </dgm:t>
    </dgm:pt>
    <dgm:pt modelId="{93E1B527-DD8F-2F4B-8E49-E3825AA934C0}" type="parTrans" cxnId="{5D019DCA-13F9-3542-822D-4A49339C8C80}">
      <dgm:prSet/>
      <dgm:spPr/>
      <dgm:t>
        <a:bodyPr/>
        <a:lstStyle/>
        <a:p>
          <a:endParaRPr lang="en-US" sz="1000"/>
        </a:p>
      </dgm:t>
    </dgm:pt>
    <dgm:pt modelId="{298737F6-1A06-E143-ABC7-4FAD1FAD6E1A}" type="sibTrans" cxnId="{5D019DCA-13F9-3542-822D-4A49339C8C80}">
      <dgm:prSet/>
      <dgm:spPr/>
      <dgm:t>
        <a:bodyPr/>
        <a:lstStyle/>
        <a:p>
          <a:endParaRPr lang="en-US" sz="1000"/>
        </a:p>
      </dgm:t>
    </dgm:pt>
    <dgm:pt modelId="{49228F80-DD9F-2744-8D2E-B42FD631CFE6}">
      <dgm:prSet custT="1"/>
      <dgm:spPr/>
      <dgm:t>
        <a:bodyPr/>
        <a:lstStyle/>
        <a:p>
          <a:r>
            <a:rPr lang="en-US" sz="1000" dirty="0"/>
            <a:t>Then iterate for each row the table using soup.find_all(‘tr’). After that, append the launch dictionary to the list of interest</a:t>
          </a:r>
        </a:p>
      </dgm:t>
    </dgm:pt>
    <dgm:pt modelId="{6C4347F4-8900-C84B-A0DF-3ECEBA91B294}" type="parTrans" cxnId="{269584E5-EBB6-9144-8723-E82F99324291}">
      <dgm:prSet/>
      <dgm:spPr/>
      <dgm:t>
        <a:bodyPr/>
        <a:lstStyle/>
        <a:p>
          <a:endParaRPr lang="en-US" sz="1000"/>
        </a:p>
      </dgm:t>
    </dgm:pt>
    <dgm:pt modelId="{273860A4-4D92-A94B-9127-15A7E2956AF0}" type="sibTrans" cxnId="{269584E5-EBB6-9144-8723-E82F99324291}">
      <dgm:prSet/>
      <dgm:spPr/>
      <dgm:t>
        <a:bodyPr/>
        <a:lstStyle/>
        <a:p>
          <a:endParaRPr lang="en-US" sz="1000"/>
        </a:p>
      </dgm:t>
    </dgm:pt>
    <dgm:pt modelId="{B86E50C9-DAF3-2544-9300-F2420ECEC094}">
      <dgm:prSet custT="1"/>
      <dgm:spPr/>
      <dgm:t>
        <a:bodyPr/>
        <a:lstStyle/>
        <a:p>
          <a:r>
            <a:rPr lang="en-US" sz="1000" dirty="0"/>
            <a:t>Print the df and save the csv file</a:t>
          </a:r>
        </a:p>
      </dgm:t>
    </dgm:pt>
    <dgm:pt modelId="{88039C8D-5801-5F4D-8227-68BA9D5A1BC5}" type="parTrans" cxnId="{E1862C77-7BC7-EE4F-BB40-1411E5A9AA8C}">
      <dgm:prSet/>
      <dgm:spPr/>
      <dgm:t>
        <a:bodyPr/>
        <a:lstStyle/>
        <a:p>
          <a:endParaRPr lang="en-US" sz="1000"/>
        </a:p>
      </dgm:t>
    </dgm:pt>
    <dgm:pt modelId="{FCDB534D-5512-0F48-84AD-EDED2E7A942C}" type="sibTrans" cxnId="{E1862C77-7BC7-EE4F-BB40-1411E5A9AA8C}">
      <dgm:prSet/>
      <dgm:spPr/>
      <dgm:t>
        <a:bodyPr/>
        <a:lstStyle/>
        <a:p>
          <a:endParaRPr lang="en-US" sz="1000"/>
        </a:p>
      </dgm:t>
    </dgm:pt>
    <dgm:pt modelId="{25297FA6-AD34-5849-99E0-3E8E5B27E1DF}" type="pres">
      <dgm:prSet presAssocID="{F62FB90F-00A9-BA4D-9973-920F2854009D}" presName="Name0" presStyleCnt="0">
        <dgm:presLayoutVars>
          <dgm:dir/>
          <dgm:resizeHandles/>
        </dgm:presLayoutVars>
      </dgm:prSet>
      <dgm:spPr/>
    </dgm:pt>
    <dgm:pt modelId="{DC50D7EA-5DD3-9348-A9BF-CBA618400FAE}" type="pres">
      <dgm:prSet presAssocID="{189479B7-03D1-BE44-98F1-8A179BAF2021}" presName="compNode" presStyleCnt="0"/>
      <dgm:spPr/>
    </dgm:pt>
    <dgm:pt modelId="{4AFA9AD0-C872-0B47-8404-17354052F45D}" type="pres">
      <dgm:prSet presAssocID="{189479B7-03D1-BE44-98F1-8A179BAF2021}" presName="dummyConnPt" presStyleCnt="0"/>
      <dgm:spPr/>
    </dgm:pt>
    <dgm:pt modelId="{777750A8-3FB0-ED42-9CB4-0E7C8AF9EDDC}" type="pres">
      <dgm:prSet presAssocID="{189479B7-03D1-BE44-98F1-8A179BAF2021}" presName="node" presStyleLbl="node1" presStyleIdx="0" presStyleCnt="12">
        <dgm:presLayoutVars>
          <dgm:bulletEnabled val="1"/>
        </dgm:presLayoutVars>
      </dgm:prSet>
      <dgm:spPr/>
    </dgm:pt>
    <dgm:pt modelId="{01832F83-A525-174D-9FA0-ABC1192612C7}" type="pres">
      <dgm:prSet presAssocID="{4C9546E0-642C-FF48-BDA8-BDA099D3BAA9}" presName="sibTrans" presStyleLbl="bgSibTrans2D1" presStyleIdx="0" presStyleCnt="11"/>
      <dgm:spPr/>
    </dgm:pt>
    <dgm:pt modelId="{890C40FE-1818-5945-B80D-CFF55186269D}" type="pres">
      <dgm:prSet presAssocID="{5E28571E-21F8-7947-86E8-00B73905C5A1}" presName="compNode" presStyleCnt="0"/>
      <dgm:spPr/>
    </dgm:pt>
    <dgm:pt modelId="{37AD5C35-B997-EF49-9859-12D132402FDB}" type="pres">
      <dgm:prSet presAssocID="{5E28571E-21F8-7947-86E8-00B73905C5A1}" presName="dummyConnPt" presStyleCnt="0"/>
      <dgm:spPr/>
    </dgm:pt>
    <dgm:pt modelId="{A2EAFB8F-B35B-2C4F-9E5E-A5C6E74DA14E}" type="pres">
      <dgm:prSet presAssocID="{5E28571E-21F8-7947-86E8-00B73905C5A1}" presName="node" presStyleLbl="node1" presStyleIdx="1" presStyleCnt="12">
        <dgm:presLayoutVars>
          <dgm:bulletEnabled val="1"/>
        </dgm:presLayoutVars>
      </dgm:prSet>
      <dgm:spPr/>
    </dgm:pt>
    <dgm:pt modelId="{E82DFBC1-95AF-554A-912D-7E6C3711830C}" type="pres">
      <dgm:prSet presAssocID="{0F5E6AE9-E409-B84D-B1C7-CC0156E3D16B}" presName="sibTrans" presStyleLbl="bgSibTrans2D1" presStyleIdx="1" presStyleCnt="11"/>
      <dgm:spPr/>
    </dgm:pt>
    <dgm:pt modelId="{D35AE7A1-284C-F842-9903-F9E1C3C35C7A}" type="pres">
      <dgm:prSet presAssocID="{00D27198-41D4-FE42-BAC3-52748C097A5C}" presName="compNode" presStyleCnt="0"/>
      <dgm:spPr/>
    </dgm:pt>
    <dgm:pt modelId="{E4AFE5F6-2A3A-6444-8667-C06FF0184503}" type="pres">
      <dgm:prSet presAssocID="{00D27198-41D4-FE42-BAC3-52748C097A5C}" presName="dummyConnPt" presStyleCnt="0"/>
      <dgm:spPr/>
    </dgm:pt>
    <dgm:pt modelId="{261B3C3F-1545-F84B-AFAC-FB07A62C9B0B}" type="pres">
      <dgm:prSet presAssocID="{00D27198-41D4-FE42-BAC3-52748C097A5C}" presName="node" presStyleLbl="node1" presStyleIdx="2" presStyleCnt="12">
        <dgm:presLayoutVars>
          <dgm:bulletEnabled val="1"/>
        </dgm:presLayoutVars>
      </dgm:prSet>
      <dgm:spPr/>
    </dgm:pt>
    <dgm:pt modelId="{9EB39CA3-A631-7441-92CA-F4AF1F0656D5}" type="pres">
      <dgm:prSet presAssocID="{0507842C-A833-1448-898C-A40DD96D64CA}" presName="sibTrans" presStyleLbl="bgSibTrans2D1" presStyleIdx="2" presStyleCnt="11"/>
      <dgm:spPr/>
    </dgm:pt>
    <dgm:pt modelId="{060ADC25-2DFF-4A45-8024-42BC56A37BF3}" type="pres">
      <dgm:prSet presAssocID="{82467982-272F-0F4E-957E-FDEB511234C6}" presName="compNode" presStyleCnt="0"/>
      <dgm:spPr/>
    </dgm:pt>
    <dgm:pt modelId="{D1830B9C-08CA-9847-99CE-73414A778A00}" type="pres">
      <dgm:prSet presAssocID="{82467982-272F-0F4E-957E-FDEB511234C6}" presName="dummyConnPt" presStyleCnt="0"/>
      <dgm:spPr/>
    </dgm:pt>
    <dgm:pt modelId="{2C98BB64-0894-5B42-AE86-6087C5C8EA82}" type="pres">
      <dgm:prSet presAssocID="{82467982-272F-0F4E-957E-FDEB511234C6}" presName="node" presStyleLbl="node1" presStyleIdx="3" presStyleCnt="12">
        <dgm:presLayoutVars>
          <dgm:bulletEnabled val="1"/>
        </dgm:presLayoutVars>
      </dgm:prSet>
      <dgm:spPr/>
    </dgm:pt>
    <dgm:pt modelId="{072D1651-62E7-9641-B377-C5C29AC376E4}" type="pres">
      <dgm:prSet presAssocID="{9593C95F-D86C-7149-9770-1AA50DABBA7B}" presName="sibTrans" presStyleLbl="bgSibTrans2D1" presStyleIdx="3" presStyleCnt="11"/>
      <dgm:spPr/>
    </dgm:pt>
    <dgm:pt modelId="{0CAE74D3-A5F9-2244-8471-AB01DF0CCBAF}" type="pres">
      <dgm:prSet presAssocID="{839F5565-BA64-D440-882C-57B73520579C}" presName="compNode" presStyleCnt="0"/>
      <dgm:spPr/>
    </dgm:pt>
    <dgm:pt modelId="{D85BCA76-7FD7-FA41-8C3D-8CD5FD3069F7}" type="pres">
      <dgm:prSet presAssocID="{839F5565-BA64-D440-882C-57B73520579C}" presName="dummyConnPt" presStyleCnt="0"/>
      <dgm:spPr/>
    </dgm:pt>
    <dgm:pt modelId="{A091D0EA-10B4-3341-9B0D-FD022FFF6AD7}" type="pres">
      <dgm:prSet presAssocID="{839F5565-BA64-D440-882C-57B73520579C}" presName="node" presStyleLbl="node1" presStyleIdx="4" presStyleCnt="12">
        <dgm:presLayoutVars>
          <dgm:bulletEnabled val="1"/>
        </dgm:presLayoutVars>
      </dgm:prSet>
      <dgm:spPr/>
    </dgm:pt>
    <dgm:pt modelId="{51B5A8B7-F96E-AF41-BAF1-24E50A4C9B75}" type="pres">
      <dgm:prSet presAssocID="{1653248B-4862-3546-8175-E7FA56E6E08A}" presName="sibTrans" presStyleLbl="bgSibTrans2D1" presStyleIdx="4" presStyleCnt="11"/>
      <dgm:spPr/>
    </dgm:pt>
    <dgm:pt modelId="{CFF214AE-2EC2-854E-AFF5-0B42EF182AC0}" type="pres">
      <dgm:prSet presAssocID="{6A45BEB6-5A75-8F4A-88D8-9485773E2A24}" presName="compNode" presStyleCnt="0"/>
      <dgm:spPr/>
    </dgm:pt>
    <dgm:pt modelId="{B707E517-AF37-4B44-BCEB-A8B1993875EC}" type="pres">
      <dgm:prSet presAssocID="{6A45BEB6-5A75-8F4A-88D8-9485773E2A24}" presName="dummyConnPt" presStyleCnt="0"/>
      <dgm:spPr/>
    </dgm:pt>
    <dgm:pt modelId="{3E5B2F62-31AF-7C44-9176-4699EB731C95}" type="pres">
      <dgm:prSet presAssocID="{6A45BEB6-5A75-8F4A-88D8-9485773E2A24}" presName="node" presStyleLbl="node1" presStyleIdx="5" presStyleCnt="12">
        <dgm:presLayoutVars>
          <dgm:bulletEnabled val="1"/>
        </dgm:presLayoutVars>
      </dgm:prSet>
      <dgm:spPr/>
    </dgm:pt>
    <dgm:pt modelId="{5DA1E6EB-CDB3-154A-8266-C9A9D9430E8F}" type="pres">
      <dgm:prSet presAssocID="{92F1B5E5-B80C-EB45-9E2A-DC912BCED244}" presName="sibTrans" presStyleLbl="bgSibTrans2D1" presStyleIdx="5" presStyleCnt="11"/>
      <dgm:spPr/>
    </dgm:pt>
    <dgm:pt modelId="{0F3B4DBB-25B8-284C-953C-CD4A253DC454}" type="pres">
      <dgm:prSet presAssocID="{D1C62F20-4176-224A-ADD9-9FD989D77681}" presName="compNode" presStyleCnt="0"/>
      <dgm:spPr/>
    </dgm:pt>
    <dgm:pt modelId="{B80AEA7C-3587-C94D-A2B0-22B08514EBA9}" type="pres">
      <dgm:prSet presAssocID="{D1C62F20-4176-224A-ADD9-9FD989D77681}" presName="dummyConnPt" presStyleCnt="0"/>
      <dgm:spPr/>
    </dgm:pt>
    <dgm:pt modelId="{DA19020C-38F1-FF48-87CB-8971625CE3A2}" type="pres">
      <dgm:prSet presAssocID="{D1C62F20-4176-224A-ADD9-9FD989D77681}" presName="node" presStyleLbl="node1" presStyleIdx="6" presStyleCnt="12">
        <dgm:presLayoutVars>
          <dgm:bulletEnabled val="1"/>
        </dgm:presLayoutVars>
      </dgm:prSet>
      <dgm:spPr/>
    </dgm:pt>
    <dgm:pt modelId="{941B802F-4E14-0A42-B0F6-98277AE2AE92}" type="pres">
      <dgm:prSet presAssocID="{A7AEDABC-B043-8540-B490-C1E6493470F5}" presName="sibTrans" presStyleLbl="bgSibTrans2D1" presStyleIdx="6" presStyleCnt="11"/>
      <dgm:spPr/>
    </dgm:pt>
    <dgm:pt modelId="{0EA1007A-B796-E24E-945A-56A854034B1E}" type="pres">
      <dgm:prSet presAssocID="{26A04639-3585-5A40-8257-BD059DCF2782}" presName="compNode" presStyleCnt="0"/>
      <dgm:spPr/>
    </dgm:pt>
    <dgm:pt modelId="{EC3B2260-03FA-1942-BC70-39DA8F7BD36A}" type="pres">
      <dgm:prSet presAssocID="{26A04639-3585-5A40-8257-BD059DCF2782}" presName="dummyConnPt" presStyleCnt="0"/>
      <dgm:spPr/>
    </dgm:pt>
    <dgm:pt modelId="{BE6DA511-EDB9-DE41-AB14-39B0D297A411}" type="pres">
      <dgm:prSet presAssocID="{26A04639-3585-5A40-8257-BD059DCF2782}" presName="node" presStyleLbl="node1" presStyleIdx="7" presStyleCnt="12">
        <dgm:presLayoutVars>
          <dgm:bulletEnabled val="1"/>
        </dgm:presLayoutVars>
      </dgm:prSet>
      <dgm:spPr/>
    </dgm:pt>
    <dgm:pt modelId="{3CBD2BCC-5EDE-6D45-8564-75B91A5FC4EF}" type="pres">
      <dgm:prSet presAssocID="{F59B4813-8D25-FD42-BE45-0F5B0B00F234}" presName="sibTrans" presStyleLbl="bgSibTrans2D1" presStyleIdx="7" presStyleCnt="11"/>
      <dgm:spPr/>
    </dgm:pt>
    <dgm:pt modelId="{CFD26793-0E02-3F4A-894C-D070B03664E0}" type="pres">
      <dgm:prSet presAssocID="{200E073C-29D3-454A-8880-1BE1D427B644}" presName="compNode" presStyleCnt="0"/>
      <dgm:spPr/>
    </dgm:pt>
    <dgm:pt modelId="{9AF5F9E1-3D16-6048-BCD5-452FDAC6C171}" type="pres">
      <dgm:prSet presAssocID="{200E073C-29D3-454A-8880-1BE1D427B644}" presName="dummyConnPt" presStyleCnt="0"/>
      <dgm:spPr/>
    </dgm:pt>
    <dgm:pt modelId="{B79168CF-6DCB-3A4D-BFDE-E4DFFE75EB87}" type="pres">
      <dgm:prSet presAssocID="{200E073C-29D3-454A-8880-1BE1D427B644}" presName="node" presStyleLbl="node1" presStyleIdx="8" presStyleCnt="12">
        <dgm:presLayoutVars>
          <dgm:bulletEnabled val="1"/>
        </dgm:presLayoutVars>
      </dgm:prSet>
      <dgm:spPr/>
    </dgm:pt>
    <dgm:pt modelId="{5C42109A-4A7C-FE4F-B880-0C75850477EF}" type="pres">
      <dgm:prSet presAssocID="{F6DC930B-A38C-1C44-A7D5-6336DDFA0160}" presName="sibTrans" presStyleLbl="bgSibTrans2D1" presStyleIdx="8" presStyleCnt="11"/>
      <dgm:spPr/>
    </dgm:pt>
    <dgm:pt modelId="{A26D4C09-1BAB-3543-A9B5-09F6E68A12FD}" type="pres">
      <dgm:prSet presAssocID="{80797318-EC19-804E-A78E-23B4D13A5969}" presName="compNode" presStyleCnt="0"/>
      <dgm:spPr/>
    </dgm:pt>
    <dgm:pt modelId="{549F072B-9F8D-824B-9592-B7BF4ED7D172}" type="pres">
      <dgm:prSet presAssocID="{80797318-EC19-804E-A78E-23B4D13A5969}" presName="dummyConnPt" presStyleCnt="0"/>
      <dgm:spPr/>
    </dgm:pt>
    <dgm:pt modelId="{B7738881-D173-BD4B-B750-FFFD8801F38E}" type="pres">
      <dgm:prSet presAssocID="{80797318-EC19-804E-A78E-23B4D13A5969}" presName="node" presStyleLbl="node1" presStyleIdx="9" presStyleCnt="12">
        <dgm:presLayoutVars>
          <dgm:bulletEnabled val="1"/>
        </dgm:presLayoutVars>
      </dgm:prSet>
      <dgm:spPr/>
    </dgm:pt>
    <dgm:pt modelId="{4E928FFC-3E19-0245-B760-642361C711BB}" type="pres">
      <dgm:prSet presAssocID="{298737F6-1A06-E143-ABC7-4FAD1FAD6E1A}" presName="sibTrans" presStyleLbl="bgSibTrans2D1" presStyleIdx="9" presStyleCnt="11"/>
      <dgm:spPr/>
    </dgm:pt>
    <dgm:pt modelId="{4F22AC49-6EEB-C240-9B03-EAB73A4E6EC0}" type="pres">
      <dgm:prSet presAssocID="{49228F80-DD9F-2744-8D2E-B42FD631CFE6}" presName="compNode" presStyleCnt="0"/>
      <dgm:spPr/>
    </dgm:pt>
    <dgm:pt modelId="{0AFE7811-87A9-EC4C-86A1-58366FB20A4D}" type="pres">
      <dgm:prSet presAssocID="{49228F80-DD9F-2744-8D2E-B42FD631CFE6}" presName="dummyConnPt" presStyleCnt="0"/>
      <dgm:spPr/>
    </dgm:pt>
    <dgm:pt modelId="{08FD34FF-9887-4F40-99FC-350DB16FE27C}" type="pres">
      <dgm:prSet presAssocID="{49228F80-DD9F-2744-8D2E-B42FD631CFE6}" presName="node" presStyleLbl="node1" presStyleIdx="10" presStyleCnt="12">
        <dgm:presLayoutVars>
          <dgm:bulletEnabled val="1"/>
        </dgm:presLayoutVars>
      </dgm:prSet>
      <dgm:spPr/>
    </dgm:pt>
    <dgm:pt modelId="{639F6DBE-76BC-3D43-9A29-100AC8D174DC}" type="pres">
      <dgm:prSet presAssocID="{273860A4-4D92-A94B-9127-15A7E2956AF0}" presName="sibTrans" presStyleLbl="bgSibTrans2D1" presStyleIdx="10" presStyleCnt="11"/>
      <dgm:spPr/>
    </dgm:pt>
    <dgm:pt modelId="{4DED9891-7E3F-A54E-84A8-0574D1FF169F}" type="pres">
      <dgm:prSet presAssocID="{B86E50C9-DAF3-2544-9300-F2420ECEC094}" presName="compNode" presStyleCnt="0"/>
      <dgm:spPr/>
    </dgm:pt>
    <dgm:pt modelId="{FE27A948-A550-7949-86E6-76FE0EDCE445}" type="pres">
      <dgm:prSet presAssocID="{B86E50C9-DAF3-2544-9300-F2420ECEC094}" presName="dummyConnPt" presStyleCnt="0"/>
      <dgm:spPr/>
    </dgm:pt>
    <dgm:pt modelId="{CDA1DB0E-DDA4-254F-AFA4-A3B8BA125798}" type="pres">
      <dgm:prSet presAssocID="{B86E50C9-DAF3-2544-9300-F2420ECEC094}" presName="node" presStyleLbl="node1" presStyleIdx="11" presStyleCnt="12">
        <dgm:presLayoutVars>
          <dgm:bulletEnabled val="1"/>
        </dgm:presLayoutVars>
      </dgm:prSet>
      <dgm:spPr/>
    </dgm:pt>
  </dgm:ptLst>
  <dgm:cxnLst>
    <dgm:cxn modelId="{00C10E03-0F23-D149-9E11-6EC919BB02F1}" type="presOf" srcId="{B86E50C9-DAF3-2544-9300-F2420ECEC094}" destId="{CDA1DB0E-DDA4-254F-AFA4-A3B8BA125798}" srcOrd="0" destOrd="0" presId="urn:microsoft.com/office/officeart/2005/8/layout/bProcess4"/>
    <dgm:cxn modelId="{9BCEA507-F6A9-2242-8511-A68E569880FA}" srcId="{F62FB90F-00A9-BA4D-9973-920F2854009D}" destId="{26A04639-3585-5A40-8257-BD059DCF2782}" srcOrd="7" destOrd="0" parTransId="{0F53DA90-2F1C-364D-8F6C-B85A74442A59}" sibTransId="{F59B4813-8D25-FD42-BE45-0F5B0B00F234}"/>
    <dgm:cxn modelId="{3E2D950F-D276-F446-9D31-2C1F602E061A}" type="presOf" srcId="{D1C62F20-4176-224A-ADD9-9FD989D77681}" destId="{DA19020C-38F1-FF48-87CB-8971625CE3A2}" srcOrd="0" destOrd="0" presId="urn:microsoft.com/office/officeart/2005/8/layout/bProcess4"/>
    <dgm:cxn modelId="{5D4E0419-7236-5747-972D-E49ECF3AB5A0}" type="presOf" srcId="{189479B7-03D1-BE44-98F1-8A179BAF2021}" destId="{777750A8-3FB0-ED42-9CB4-0E7C8AF9EDDC}" srcOrd="0" destOrd="0" presId="urn:microsoft.com/office/officeart/2005/8/layout/bProcess4"/>
    <dgm:cxn modelId="{00F07A1B-5B98-7B4F-B39E-DB0C991CE2DF}" type="presOf" srcId="{F6DC930B-A38C-1C44-A7D5-6336DDFA0160}" destId="{5C42109A-4A7C-FE4F-B880-0C75850477EF}" srcOrd="0" destOrd="0" presId="urn:microsoft.com/office/officeart/2005/8/layout/bProcess4"/>
    <dgm:cxn modelId="{EC1F9B2E-47FA-F84A-A7B0-AEA4757A7AA0}" type="presOf" srcId="{82467982-272F-0F4E-957E-FDEB511234C6}" destId="{2C98BB64-0894-5B42-AE86-6087C5C8EA82}" srcOrd="0" destOrd="0" presId="urn:microsoft.com/office/officeart/2005/8/layout/bProcess4"/>
    <dgm:cxn modelId="{E285C735-A8E6-9F40-9D64-9C1F02427638}" srcId="{F62FB90F-00A9-BA4D-9973-920F2854009D}" destId="{839F5565-BA64-D440-882C-57B73520579C}" srcOrd="4" destOrd="0" parTransId="{6A276B67-4ED8-754F-B009-00C5FDEC6DD4}" sibTransId="{1653248B-4862-3546-8175-E7FA56E6E08A}"/>
    <dgm:cxn modelId="{01BED635-7FB9-A44E-849C-2A1BC7E9FE8C}" type="presOf" srcId="{80797318-EC19-804E-A78E-23B4D13A5969}" destId="{B7738881-D173-BD4B-B750-FFFD8801F38E}" srcOrd="0" destOrd="0" presId="urn:microsoft.com/office/officeart/2005/8/layout/bProcess4"/>
    <dgm:cxn modelId="{99924B49-F95C-3848-9B31-11DCB814B8E2}" type="presOf" srcId="{1653248B-4862-3546-8175-E7FA56E6E08A}" destId="{51B5A8B7-F96E-AF41-BAF1-24E50A4C9B75}" srcOrd="0" destOrd="0" presId="urn:microsoft.com/office/officeart/2005/8/layout/bProcess4"/>
    <dgm:cxn modelId="{B6963E57-D1F9-4144-833A-6F721B1E6918}" srcId="{F62FB90F-00A9-BA4D-9973-920F2854009D}" destId="{5E28571E-21F8-7947-86E8-00B73905C5A1}" srcOrd="1" destOrd="0" parTransId="{32D55360-5931-8146-B174-5F535E36E080}" sibTransId="{0F5E6AE9-E409-B84D-B1C7-CC0156E3D16B}"/>
    <dgm:cxn modelId="{F5F79B58-A822-FA40-89DB-5182BADC02A9}" type="presOf" srcId="{4C9546E0-642C-FF48-BDA8-BDA099D3BAA9}" destId="{01832F83-A525-174D-9FA0-ABC1192612C7}" srcOrd="0" destOrd="0" presId="urn:microsoft.com/office/officeart/2005/8/layout/bProcess4"/>
    <dgm:cxn modelId="{D072B95B-EBA9-174A-880F-EF0D0F951064}" type="presOf" srcId="{0507842C-A833-1448-898C-A40DD96D64CA}" destId="{9EB39CA3-A631-7441-92CA-F4AF1F0656D5}" srcOrd="0" destOrd="0" presId="urn:microsoft.com/office/officeart/2005/8/layout/bProcess4"/>
    <dgm:cxn modelId="{476F775E-1CE5-BE41-8CCF-902AA18A8C02}" type="presOf" srcId="{49228F80-DD9F-2744-8D2E-B42FD631CFE6}" destId="{08FD34FF-9887-4F40-99FC-350DB16FE27C}" srcOrd="0" destOrd="0" presId="urn:microsoft.com/office/officeart/2005/8/layout/bProcess4"/>
    <dgm:cxn modelId="{225C6460-8437-0F47-94A8-15BDB2A1C7C0}" type="presOf" srcId="{0F5E6AE9-E409-B84D-B1C7-CC0156E3D16B}" destId="{E82DFBC1-95AF-554A-912D-7E6C3711830C}" srcOrd="0" destOrd="0" presId="urn:microsoft.com/office/officeart/2005/8/layout/bProcess4"/>
    <dgm:cxn modelId="{6A843365-529A-7246-9E1C-B029E7F9ED07}" type="presOf" srcId="{298737F6-1A06-E143-ABC7-4FAD1FAD6E1A}" destId="{4E928FFC-3E19-0245-B760-642361C711BB}" srcOrd="0" destOrd="0" presId="urn:microsoft.com/office/officeart/2005/8/layout/bProcess4"/>
    <dgm:cxn modelId="{6B4E8E69-DD07-DF48-9398-685316A95A32}" type="presOf" srcId="{00D27198-41D4-FE42-BAC3-52748C097A5C}" destId="{261B3C3F-1545-F84B-AFAC-FB07A62C9B0B}" srcOrd="0" destOrd="0" presId="urn:microsoft.com/office/officeart/2005/8/layout/bProcess4"/>
    <dgm:cxn modelId="{E1862C77-7BC7-EE4F-BB40-1411E5A9AA8C}" srcId="{F62FB90F-00A9-BA4D-9973-920F2854009D}" destId="{B86E50C9-DAF3-2544-9300-F2420ECEC094}" srcOrd="11" destOrd="0" parTransId="{88039C8D-5801-5F4D-8227-68BA9D5A1BC5}" sibTransId="{FCDB534D-5512-0F48-84AD-EDED2E7A942C}"/>
    <dgm:cxn modelId="{01A62F7D-4369-F147-95AD-650ED2902171}" type="presOf" srcId="{273860A4-4D92-A94B-9127-15A7E2956AF0}" destId="{639F6DBE-76BC-3D43-9A29-100AC8D174DC}" srcOrd="0" destOrd="0" presId="urn:microsoft.com/office/officeart/2005/8/layout/bProcess4"/>
    <dgm:cxn modelId="{646B3384-984E-6840-A7EB-D62537D6448A}" srcId="{F62FB90F-00A9-BA4D-9973-920F2854009D}" destId="{00D27198-41D4-FE42-BAC3-52748C097A5C}" srcOrd="2" destOrd="0" parTransId="{4C26457C-ECF9-5644-AE80-A198EC58431C}" sibTransId="{0507842C-A833-1448-898C-A40DD96D64CA}"/>
    <dgm:cxn modelId="{F3442C99-1A58-EE40-82F1-3B60F92FA59D}" type="presOf" srcId="{9593C95F-D86C-7149-9770-1AA50DABBA7B}" destId="{072D1651-62E7-9641-B377-C5C29AC376E4}" srcOrd="0" destOrd="0" presId="urn:microsoft.com/office/officeart/2005/8/layout/bProcess4"/>
    <dgm:cxn modelId="{077963A4-C421-3448-AE5E-C8CC8C2ED180}" type="presOf" srcId="{92F1B5E5-B80C-EB45-9E2A-DC912BCED244}" destId="{5DA1E6EB-CDB3-154A-8266-C9A9D9430E8F}" srcOrd="0" destOrd="0" presId="urn:microsoft.com/office/officeart/2005/8/layout/bProcess4"/>
    <dgm:cxn modelId="{9983C3A6-9468-F24F-B267-9B3CAE883814}" type="presOf" srcId="{F59B4813-8D25-FD42-BE45-0F5B0B00F234}" destId="{3CBD2BCC-5EDE-6D45-8564-75B91A5FC4EF}" srcOrd="0" destOrd="0" presId="urn:microsoft.com/office/officeart/2005/8/layout/bProcess4"/>
    <dgm:cxn modelId="{976663B6-381F-5747-B49C-C9F3F0245F46}" type="presOf" srcId="{5E28571E-21F8-7947-86E8-00B73905C5A1}" destId="{A2EAFB8F-B35B-2C4F-9E5E-A5C6E74DA14E}" srcOrd="0" destOrd="0" presId="urn:microsoft.com/office/officeart/2005/8/layout/bProcess4"/>
    <dgm:cxn modelId="{6048C7B8-62B9-2844-A75D-35BB810FA127}" type="presOf" srcId="{200E073C-29D3-454A-8880-1BE1D427B644}" destId="{B79168CF-6DCB-3A4D-BFDE-E4DFFE75EB87}" srcOrd="0" destOrd="0" presId="urn:microsoft.com/office/officeart/2005/8/layout/bProcess4"/>
    <dgm:cxn modelId="{6457D3C2-4E58-3F47-9CA6-C46BCCAF6C18}" srcId="{F62FB90F-00A9-BA4D-9973-920F2854009D}" destId="{D1C62F20-4176-224A-ADD9-9FD989D77681}" srcOrd="6" destOrd="0" parTransId="{606E8CE0-A925-F845-A057-E55BEA974A71}" sibTransId="{A7AEDABC-B043-8540-B490-C1E6493470F5}"/>
    <dgm:cxn modelId="{CF2664C3-794D-B941-8336-F51553AB7828}" type="presOf" srcId="{839F5565-BA64-D440-882C-57B73520579C}" destId="{A091D0EA-10B4-3341-9B0D-FD022FFF6AD7}" srcOrd="0" destOrd="0" presId="urn:microsoft.com/office/officeart/2005/8/layout/bProcess4"/>
    <dgm:cxn modelId="{5D019DCA-13F9-3542-822D-4A49339C8C80}" srcId="{F62FB90F-00A9-BA4D-9973-920F2854009D}" destId="{80797318-EC19-804E-A78E-23B4D13A5969}" srcOrd="9" destOrd="0" parTransId="{93E1B527-DD8F-2F4B-8E49-E3825AA934C0}" sibTransId="{298737F6-1A06-E143-ABC7-4FAD1FAD6E1A}"/>
    <dgm:cxn modelId="{3D3BAFD1-9031-AA4B-AE2D-36942D878F18}" type="presOf" srcId="{26A04639-3585-5A40-8257-BD059DCF2782}" destId="{BE6DA511-EDB9-DE41-AB14-39B0D297A411}" srcOrd="0" destOrd="0" presId="urn:microsoft.com/office/officeart/2005/8/layout/bProcess4"/>
    <dgm:cxn modelId="{54B910D9-A04A-254D-BAE1-8CE9C069E670}" srcId="{F62FB90F-00A9-BA4D-9973-920F2854009D}" destId="{189479B7-03D1-BE44-98F1-8A179BAF2021}" srcOrd="0" destOrd="0" parTransId="{89F9759A-F788-9049-BE60-32651A5F980C}" sibTransId="{4C9546E0-642C-FF48-BDA8-BDA099D3BAA9}"/>
    <dgm:cxn modelId="{9877B4DB-23DB-DF4F-97C0-3D8E2A71F33F}" srcId="{F62FB90F-00A9-BA4D-9973-920F2854009D}" destId="{200E073C-29D3-454A-8880-1BE1D427B644}" srcOrd="8" destOrd="0" parTransId="{54962A80-8B61-1545-B191-9DA56A6864F0}" sibTransId="{F6DC930B-A38C-1C44-A7D5-6336DDFA0160}"/>
    <dgm:cxn modelId="{948EFDDB-8214-934C-92A9-9FAB4F483EC2}" type="presOf" srcId="{6A45BEB6-5A75-8F4A-88D8-9485773E2A24}" destId="{3E5B2F62-31AF-7C44-9176-4699EB731C95}" srcOrd="0" destOrd="0" presId="urn:microsoft.com/office/officeart/2005/8/layout/bProcess4"/>
    <dgm:cxn modelId="{475E68DC-845A-2641-9775-50D065DE1A13}" type="presOf" srcId="{A7AEDABC-B043-8540-B490-C1E6493470F5}" destId="{941B802F-4E14-0A42-B0F6-98277AE2AE92}" srcOrd="0" destOrd="0" presId="urn:microsoft.com/office/officeart/2005/8/layout/bProcess4"/>
    <dgm:cxn modelId="{53E75FE0-C829-BB4B-B40D-FC4C38822FE6}" srcId="{F62FB90F-00A9-BA4D-9973-920F2854009D}" destId="{82467982-272F-0F4E-957E-FDEB511234C6}" srcOrd="3" destOrd="0" parTransId="{04406482-3384-344B-89F1-3A809FC8E6D6}" sibTransId="{9593C95F-D86C-7149-9770-1AA50DABBA7B}"/>
    <dgm:cxn modelId="{269584E5-EBB6-9144-8723-E82F99324291}" srcId="{F62FB90F-00A9-BA4D-9973-920F2854009D}" destId="{49228F80-DD9F-2744-8D2E-B42FD631CFE6}" srcOrd="10" destOrd="0" parTransId="{6C4347F4-8900-C84B-A0DF-3ECEBA91B294}" sibTransId="{273860A4-4D92-A94B-9127-15A7E2956AF0}"/>
    <dgm:cxn modelId="{FB8B6BF3-2B6C-294A-B085-5ADB7A44A104}" srcId="{F62FB90F-00A9-BA4D-9973-920F2854009D}" destId="{6A45BEB6-5A75-8F4A-88D8-9485773E2A24}" srcOrd="5" destOrd="0" parTransId="{2954DE35-5022-9C48-A4A9-016FC8CD778E}" sibTransId="{92F1B5E5-B80C-EB45-9E2A-DC912BCED244}"/>
    <dgm:cxn modelId="{4CC616FE-04C4-A34E-964A-4209761702F4}" type="presOf" srcId="{F62FB90F-00A9-BA4D-9973-920F2854009D}" destId="{25297FA6-AD34-5849-99E0-3E8E5B27E1DF}" srcOrd="0" destOrd="0" presId="urn:microsoft.com/office/officeart/2005/8/layout/bProcess4"/>
    <dgm:cxn modelId="{F3DDC47F-0856-AC49-9C24-2C8A7EA82AD6}" type="presParOf" srcId="{25297FA6-AD34-5849-99E0-3E8E5B27E1DF}" destId="{DC50D7EA-5DD3-9348-A9BF-CBA618400FAE}" srcOrd="0" destOrd="0" presId="urn:microsoft.com/office/officeart/2005/8/layout/bProcess4"/>
    <dgm:cxn modelId="{E8A397FE-C01A-8B43-B584-F8D00D18910B}" type="presParOf" srcId="{DC50D7EA-5DD3-9348-A9BF-CBA618400FAE}" destId="{4AFA9AD0-C872-0B47-8404-17354052F45D}" srcOrd="0" destOrd="0" presId="urn:microsoft.com/office/officeart/2005/8/layout/bProcess4"/>
    <dgm:cxn modelId="{F851F89E-6E40-3B4E-ABD6-4886BEED6DB4}" type="presParOf" srcId="{DC50D7EA-5DD3-9348-A9BF-CBA618400FAE}" destId="{777750A8-3FB0-ED42-9CB4-0E7C8AF9EDDC}" srcOrd="1" destOrd="0" presId="urn:microsoft.com/office/officeart/2005/8/layout/bProcess4"/>
    <dgm:cxn modelId="{C36092CF-48C9-C345-B4FC-6B337455C2EE}" type="presParOf" srcId="{25297FA6-AD34-5849-99E0-3E8E5B27E1DF}" destId="{01832F83-A525-174D-9FA0-ABC1192612C7}" srcOrd="1" destOrd="0" presId="urn:microsoft.com/office/officeart/2005/8/layout/bProcess4"/>
    <dgm:cxn modelId="{42DCAA7E-8C3E-6E4E-A973-39F7208BD03D}" type="presParOf" srcId="{25297FA6-AD34-5849-99E0-3E8E5B27E1DF}" destId="{890C40FE-1818-5945-B80D-CFF55186269D}" srcOrd="2" destOrd="0" presId="urn:microsoft.com/office/officeart/2005/8/layout/bProcess4"/>
    <dgm:cxn modelId="{18DF11BC-D7AF-AC43-9AA5-530DA214B04A}" type="presParOf" srcId="{890C40FE-1818-5945-B80D-CFF55186269D}" destId="{37AD5C35-B997-EF49-9859-12D132402FDB}" srcOrd="0" destOrd="0" presId="urn:microsoft.com/office/officeart/2005/8/layout/bProcess4"/>
    <dgm:cxn modelId="{DB9233A7-0AE7-AA4B-A2EC-07FCF7E43D64}" type="presParOf" srcId="{890C40FE-1818-5945-B80D-CFF55186269D}" destId="{A2EAFB8F-B35B-2C4F-9E5E-A5C6E74DA14E}" srcOrd="1" destOrd="0" presId="urn:microsoft.com/office/officeart/2005/8/layout/bProcess4"/>
    <dgm:cxn modelId="{DBC193C8-EEDD-BE45-87B6-49957E6A125D}" type="presParOf" srcId="{25297FA6-AD34-5849-99E0-3E8E5B27E1DF}" destId="{E82DFBC1-95AF-554A-912D-7E6C3711830C}" srcOrd="3" destOrd="0" presId="urn:microsoft.com/office/officeart/2005/8/layout/bProcess4"/>
    <dgm:cxn modelId="{5A638BA7-A398-2F43-8BD6-D98BDC4117B3}" type="presParOf" srcId="{25297FA6-AD34-5849-99E0-3E8E5B27E1DF}" destId="{D35AE7A1-284C-F842-9903-F9E1C3C35C7A}" srcOrd="4" destOrd="0" presId="urn:microsoft.com/office/officeart/2005/8/layout/bProcess4"/>
    <dgm:cxn modelId="{42CC1D68-DBAC-FC4F-BF48-379AA8AF01F1}" type="presParOf" srcId="{D35AE7A1-284C-F842-9903-F9E1C3C35C7A}" destId="{E4AFE5F6-2A3A-6444-8667-C06FF0184503}" srcOrd="0" destOrd="0" presId="urn:microsoft.com/office/officeart/2005/8/layout/bProcess4"/>
    <dgm:cxn modelId="{1CD2D2E2-4134-C946-826C-04748FCE05E6}" type="presParOf" srcId="{D35AE7A1-284C-F842-9903-F9E1C3C35C7A}" destId="{261B3C3F-1545-F84B-AFAC-FB07A62C9B0B}" srcOrd="1" destOrd="0" presId="urn:microsoft.com/office/officeart/2005/8/layout/bProcess4"/>
    <dgm:cxn modelId="{795F71D2-0BC0-6945-9BFC-EA277A0FF653}" type="presParOf" srcId="{25297FA6-AD34-5849-99E0-3E8E5B27E1DF}" destId="{9EB39CA3-A631-7441-92CA-F4AF1F0656D5}" srcOrd="5" destOrd="0" presId="urn:microsoft.com/office/officeart/2005/8/layout/bProcess4"/>
    <dgm:cxn modelId="{F871F7E8-3704-1042-B9A2-D2699FDD6F69}" type="presParOf" srcId="{25297FA6-AD34-5849-99E0-3E8E5B27E1DF}" destId="{060ADC25-2DFF-4A45-8024-42BC56A37BF3}" srcOrd="6" destOrd="0" presId="urn:microsoft.com/office/officeart/2005/8/layout/bProcess4"/>
    <dgm:cxn modelId="{67C67E4A-E835-9F45-B426-F2C57BD497DB}" type="presParOf" srcId="{060ADC25-2DFF-4A45-8024-42BC56A37BF3}" destId="{D1830B9C-08CA-9847-99CE-73414A778A00}" srcOrd="0" destOrd="0" presId="urn:microsoft.com/office/officeart/2005/8/layout/bProcess4"/>
    <dgm:cxn modelId="{80E492D8-A0E9-694D-8CCE-208B0758367A}" type="presParOf" srcId="{060ADC25-2DFF-4A45-8024-42BC56A37BF3}" destId="{2C98BB64-0894-5B42-AE86-6087C5C8EA82}" srcOrd="1" destOrd="0" presId="urn:microsoft.com/office/officeart/2005/8/layout/bProcess4"/>
    <dgm:cxn modelId="{9415611B-B29C-FE44-8C24-96E9A8BF5C9E}" type="presParOf" srcId="{25297FA6-AD34-5849-99E0-3E8E5B27E1DF}" destId="{072D1651-62E7-9641-B377-C5C29AC376E4}" srcOrd="7" destOrd="0" presId="urn:microsoft.com/office/officeart/2005/8/layout/bProcess4"/>
    <dgm:cxn modelId="{89C21FC8-3C79-DE4F-A96C-A729E2DA8978}" type="presParOf" srcId="{25297FA6-AD34-5849-99E0-3E8E5B27E1DF}" destId="{0CAE74D3-A5F9-2244-8471-AB01DF0CCBAF}" srcOrd="8" destOrd="0" presId="urn:microsoft.com/office/officeart/2005/8/layout/bProcess4"/>
    <dgm:cxn modelId="{FBB52307-7DC6-A54E-9C3D-AE8ED53A9CF3}" type="presParOf" srcId="{0CAE74D3-A5F9-2244-8471-AB01DF0CCBAF}" destId="{D85BCA76-7FD7-FA41-8C3D-8CD5FD3069F7}" srcOrd="0" destOrd="0" presId="urn:microsoft.com/office/officeart/2005/8/layout/bProcess4"/>
    <dgm:cxn modelId="{E5ED28FB-116D-0B43-BE93-FF6F5DEA4EF5}" type="presParOf" srcId="{0CAE74D3-A5F9-2244-8471-AB01DF0CCBAF}" destId="{A091D0EA-10B4-3341-9B0D-FD022FFF6AD7}" srcOrd="1" destOrd="0" presId="urn:microsoft.com/office/officeart/2005/8/layout/bProcess4"/>
    <dgm:cxn modelId="{7A92FF89-2D02-1B48-B21A-688844123F52}" type="presParOf" srcId="{25297FA6-AD34-5849-99E0-3E8E5B27E1DF}" destId="{51B5A8B7-F96E-AF41-BAF1-24E50A4C9B75}" srcOrd="9" destOrd="0" presId="urn:microsoft.com/office/officeart/2005/8/layout/bProcess4"/>
    <dgm:cxn modelId="{E6273E29-A7C9-504A-9AA3-9DE70CE51B9A}" type="presParOf" srcId="{25297FA6-AD34-5849-99E0-3E8E5B27E1DF}" destId="{CFF214AE-2EC2-854E-AFF5-0B42EF182AC0}" srcOrd="10" destOrd="0" presId="urn:microsoft.com/office/officeart/2005/8/layout/bProcess4"/>
    <dgm:cxn modelId="{EB860853-11A7-9B49-8519-0D98CD68801F}" type="presParOf" srcId="{CFF214AE-2EC2-854E-AFF5-0B42EF182AC0}" destId="{B707E517-AF37-4B44-BCEB-A8B1993875EC}" srcOrd="0" destOrd="0" presId="urn:microsoft.com/office/officeart/2005/8/layout/bProcess4"/>
    <dgm:cxn modelId="{CA5D19A0-73A7-9446-9011-498ADB83785C}" type="presParOf" srcId="{CFF214AE-2EC2-854E-AFF5-0B42EF182AC0}" destId="{3E5B2F62-31AF-7C44-9176-4699EB731C95}" srcOrd="1" destOrd="0" presId="urn:microsoft.com/office/officeart/2005/8/layout/bProcess4"/>
    <dgm:cxn modelId="{8D388850-CF77-7447-9504-9333F07777C6}" type="presParOf" srcId="{25297FA6-AD34-5849-99E0-3E8E5B27E1DF}" destId="{5DA1E6EB-CDB3-154A-8266-C9A9D9430E8F}" srcOrd="11" destOrd="0" presId="urn:microsoft.com/office/officeart/2005/8/layout/bProcess4"/>
    <dgm:cxn modelId="{5BDB11AE-9EA7-C949-B4C7-0B36C04A9725}" type="presParOf" srcId="{25297FA6-AD34-5849-99E0-3E8E5B27E1DF}" destId="{0F3B4DBB-25B8-284C-953C-CD4A253DC454}" srcOrd="12" destOrd="0" presId="urn:microsoft.com/office/officeart/2005/8/layout/bProcess4"/>
    <dgm:cxn modelId="{EEA61B7F-7182-D044-A06B-13352389C775}" type="presParOf" srcId="{0F3B4DBB-25B8-284C-953C-CD4A253DC454}" destId="{B80AEA7C-3587-C94D-A2B0-22B08514EBA9}" srcOrd="0" destOrd="0" presId="urn:microsoft.com/office/officeart/2005/8/layout/bProcess4"/>
    <dgm:cxn modelId="{6ABAE80F-B24A-AB4C-A40B-21247EDE3D16}" type="presParOf" srcId="{0F3B4DBB-25B8-284C-953C-CD4A253DC454}" destId="{DA19020C-38F1-FF48-87CB-8971625CE3A2}" srcOrd="1" destOrd="0" presId="urn:microsoft.com/office/officeart/2005/8/layout/bProcess4"/>
    <dgm:cxn modelId="{443FE887-6374-B24B-BE6D-9B85EAC43E31}" type="presParOf" srcId="{25297FA6-AD34-5849-99E0-3E8E5B27E1DF}" destId="{941B802F-4E14-0A42-B0F6-98277AE2AE92}" srcOrd="13" destOrd="0" presId="urn:microsoft.com/office/officeart/2005/8/layout/bProcess4"/>
    <dgm:cxn modelId="{BA2DBE72-0220-B94C-BDC6-0670FBEFE6F0}" type="presParOf" srcId="{25297FA6-AD34-5849-99E0-3E8E5B27E1DF}" destId="{0EA1007A-B796-E24E-945A-56A854034B1E}" srcOrd="14" destOrd="0" presId="urn:microsoft.com/office/officeart/2005/8/layout/bProcess4"/>
    <dgm:cxn modelId="{810A61C0-426B-7C48-9D07-5E7692693610}" type="presParOf" srcId="{0EA1007A-B796-E24E-945A-56A854034B1E}" destId="{EC3B2260-03FA-1942-BC70-39DA8F7BD36A}" srcOrd="0" destOrd="0" presId="urn:microsoft.com/office/officeart/2005/8/layout/bProcess4"/>
    <dgm:cxn modelId="{6606A9BC-8FF7-1B4F-B1F9-D565D6C2E3B6}" type="presParOf" srcId="{0EA1007A-B796-E24E-945A-56A854034B1E}" destId="{BE6DA511-EDB9-DE41-AB14-39B0D297A411}" srcOrd="1" destOrd="0" presId="urn:microsoft.com/office/officeart/2005/8/layout/bProcess4"/>
    <dgm:cxn modelId="{07D8741E-9674-9C42-99C3-705E2765DFF2}" type="presParOf" srcId="{25297FA6-AD34-5849-99E0-3E8E5B27E1DF}" destId="{3CBD2BCC-5EDE-6D45-8564-75B91A5FC4EF}" srcOrd="15" destOrd="0" presId="urn:microsoft.com/office/officeart/2005/8/layout/bProcess4"/>
    <dgm:cxn modelId="{049FC1ED-C5F7-A546-BEFF-AC2DE9721FC1}" type="presParOf" srcId="{25297FA6-AD34-5849-99E0-3E8E5B27E1DF}" destId="{CFD26793-0E02-3F4A-894C-D070B03664E0}" srcOrd="16" destOrd="0" presId="urn:microsoft.com/office/officeart/2005/8/layout/bProcess4"/>
    <dgm:cxn modelId="{9F78F9D5-88D9-AC44-84D1-8595BCBA8C25}" type="presParOf" srcId="{CFD26793-0E02-3F4A-894C-D070B03664E0}" destId="{9AF5F9E1-3D16-6048-BCD5-452FDAC6C171}" srcOrd="0" destOrd="0" presId="urn:microsoft.com/office/officeart/2005/8/layout/bProcess4"/>
    <dgm:cxn modelId="{7F815BB4-E5A0-8A47-AE1C-C1A293A9F9D7}" type="presParOf" srcId="{CFD26793-0E02-3F4A-894C-D070B03664E0}" destId="{B79168CF-6DCB-3A4D-BFDE-E4DFFE75EB87}" srcOrd="1" destOrd="0" presId="urn:microsoft.com/office/officeart/2005/8/layout/bProcess4"/>
    <dgm:cxn modelId="{C6379FB5-D56E-404B-9A06-C754EC529A62}" type="presParOf" srcId="{25297FA6-AD34-5849-99E0-3E8E5B27E1DF}" destId="{5C42109A-4A7C-FE4F-B880-0C75850477EF}" srcOrd="17" destOrd="0" presId="urn:microsoft.com/office/officeart/2005/8/layout/bProcess4"/>
    <dgm:cxn modelId="{9E5B2304-445B-9A47-A2CA-FA41C4346A81}" type="presParOf" srcId="{25297FA6-AD34-5849-99E0-3E8E5B27E1DF}" destId="{A26D4C09-1BAB-3543-A9B5-09F6E68A12FD}" srcOrd="18" destOrd="0" presId="urn:microsoft.com/office/officeart/2005/8/layout/bProcess4"/>
    <dgm:cxn modelId="{A25711C8-9292-6A4D-9F02-0F0261D0AE08}" type="presParOf" srcId="{A26D4C09-1BAB-3543-A9B5-09F6E68A12FD}" destId="{549F072B-9F8D-824B-9592-B7BF4ED7D172}" srcOrd="0" destOrd="0" presId="urn:microsoft.com/office/officeart/2005/8/layout/bProcess4"/>
    <dgm:cxn modelId="{49A4E276-5121-4341-A5A5-DFE1741BE086}" type="presParOf" srcId="{A26D4C09-1BAB-3543-A9B5-09F6E68A12FD}" destId="{B7738881-D173-BD4B-B750-FFFD8801F38E}" srcOrd="1" destOrd="0" presId="urn:microsoft.com/office/officeart/2005/8/layout/bProcess4"/>
    <dgm:cxn modelId="{9A8256D0-FEEE-824F-8403-809959BE32FE}" type="presParOf" srcId="{25297FA6-AD34-5849-99E0-3E8E5B27E1DF}" destId="{4E928FFC-3E19-0245-B760-642361C711BB}" srcOrd="19" destOrd="0" presId="urn:microsoft.com/office/officeart/2005/8/layout/bProcess4"/>
    <dgm:cxn modelId="{53576D86-CD6D-6744-810A-BB2108D7B241}" type="presParOf" srcId="{25297FA6-AD34-5849-99E0-3E8E5B27E1DF}" destId="{4F22AC49-6EEB-C240-9B03-EAB73A4E6EC0}" srcOrd="20" destOrd="0" presId="urn:microsoft.com/office/officeart/2005/8/layout/bProcess4"/>
    <dgm:cxn modelId="{B3A0D11D-68F5-884D-8EEE-6ED414F6CAEE}" type="presParOf" srcId="{4F22AC49-6EEB-C240-9B03-EAB73A4E6EC0}" destId="{0AFE7811-87A9-EC4C-86A1-58366FB20A4D}" srcOrd="0" destOrd="0" presId="urn:microsoft.com/office/officeart/2005/8/layout/bProcess4"/>
    <dgm:cxn modelId="{E0788433-7752-E843-9ADE-51CB5A8EED08}" type="presParOf" srcId="{4F22AC49-6EEB-C240-9B03-EAB73A4E6EC0}" destId="{08FD34FF-9887-4F40-99FC-350DB16FE27C}" srcOrd="1" destOrd="0" presId="urn:microsoft.com/office/officeart/2005/8/layout/bProcess4"/>
    <dgm:cxn modelId="{5A3FD1DA-CC6F-404E-A471-76AC430EC615}" type="presParOf" srcId="{25297FA6-AD34-5849-99E0-3E8E5B27E1DF}" destId="{639F6DBE-76BC-3D43-9A29-100AC8D174DC}" srcOrd="21" destOrd="0" presId="urn:microsoft.com/office/officeart/2005/8/layout/bProcess4"/>
    <dgm:cxn modelId="{C4C96FC4-A2E1-9B40-AC52-AFC31252A658}" type="presParOf" srcId="{25297FA6-AD34-5849-99E0-3E8E5B27E1DF}" destId="{4DED9891-7E3F-A54E-84A8-0574D1FF169F}" srcOrd="22" destOrd="0" presId="urn:microsoft.com/office/officeart/2005/8/layout/bProcess4"/>
    <dgm:cxn modelId="{4AE85698-2104-CD49-9409-097D2D43E417}" type="presParOf" srcId="{4DED9891-7E3F-A54E-84A8-0574D1FF169F}" destId="{FE27A948-A550-7949-86E6-76FE0EDCE445}" srcOrd="0" destOrd="0" presId="urn:microsoft.com/office/officeart/2005/8/layout/bProcess4"/>
    <dgm:cxn modelId="{373BFFB2-E989-664F-84E0-5AE17ECBF4B7}" type="presParOf" srcId="{4DED9891-7E3F-A54E-84A8-0574D1FF169F}" destId="{CDA1DB0E-DDA4-254F-AFA4-A3B8BA125798}"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C8F9C0-6A81-D64D-89D6-542D5CF1D81E}" type="doc">
      <dgm:prSet loTypeId="urn:microsoft.com/office/officeart/2005/8/layout/bProcess4" loCatId="" qsTypeId="urn:microsoft.com/office/officeart/2005/8/quickstyle/simple1" qsCatId="simple" csTypeId="urn:microsoft.com/office/officeart/2005/8/colors/accent1_2" csCatId="accent1" phldr="1"/>
      <dgm:spPr/>
      <dgm:t>
        <a:bodyPr/>
        <a:lstStyle/>
        <a:p>
          <a:endParaRPr lang="en-US"/>
        </a:p>
      </dgm:t>
    </dgm:pt>
    <dgm:pt modelId="{637081A0-F228-6249-BA7B-12C5ED59FE86}">
      <dgm:prSet phldrT="[Text]"/>
      <dgm:spPr/>
      <dgm:t>
        <a:bodyPr/>
        <a:lstStyle/>
        <a:p>
          <a:r>
            <a:rPr lang="en-US" dirty="0"/>
            <a:t>Import pandas and numpy libraries</a:t>
          </a:r>
        </a:p>
      </dgm:t>
    </dgm:pt>
    <dgm:pt modelId="{DB7509A1-B828-7F4F-B604-640A211AD5C4}" type="parTrans" cxnId="{7D1BF5A2-4353-0444-91FE-BC06163D7CC8}">
      <dgm:prSet/>
      <dgm:spPr/>
      <dgm:t>
        <a:bodyPr/>
        <a:lstStyle/>
        <a:p>
          <a:endParaRPr lang="en-US"/>
        </a:p>
      </dgm:t>
    </dgm:pt>
    <dgm:pt modelId="{897BDFF6-82B9-5847-9E4E-2961EBCF07DA}" type="sibTrans" cxnId="{7D1BF5A2-4353-0444-91FE-BC06163D7CC8}">
      <dgm:prSet/>
      <dgm:spPr/>
      <dgm:t>
        <a:bodyPr/>
        <a:lstStyle/>
        <a:p>
          <a:endParaRPr lang="en-US"/>
        </a:p>
      </dgm:t>
    </dgm:pt>
    <dgm:pt modelId="{4B3F254C-80D3-7840-8DFC-197E3900830D}">
      <dgm:prSet phldrT="[Text]"/>
      <dgm:spPr/>
      <dgm:t>
        <a:bodyPr/>
        <a:lstStyle/>
        <a:p>
          <a:r>
            <a:rPr lang="en-US" dirty="0"/>
            <a:t>Load your spaceX dataset to a df object with pd.read_csv()</a:t>
          </a:r>
        </a:p>
      </dgm:t>
    </dgm:pt>
    <dgm:pt modelId="{45ABBD24-0341-484F-9AAE-2C0B8DB47968}" type="parTrans" cxnId="{33A0DAB5-59BF-3844-8B82-8BCEA94A879D}">
      <dgm:prSet/>
      <dgm:spPr/>
      <dgm:t>
        <a:bodyPr/>
        <a:lstStyle/>
        <a:p>
          <a:endParaRPr lang="en-US"/>
        </a:p>
      </dgm:t>
    </dgm:pt>
    <dgm:pt modelId="{6A81D07A-6313-CC45-95DC-B27B2476B841}" type="sibTrans" cxnId="{33A0DAB5-59BF-3844-8B82-8BCEA94A879D}">
      <dgm:prSet/>
      <dgm:spPr/>
      <dgm:t>
        <a:bodyPr/>
        <a:lstStyle/>
        <a:p>
          <a:endParaRPr lang="en-US"/>
        </a:p>
      </dgm:t>
    </dgm:pt>
    <dgm:pt modelId="{09D63A98-927C-E344-8512-28AA60676CA5}">
      <dgm:prSet phldrT="[Text]"/>
      <dgm:spPr/>
      <dgm:t>
        <a:bodyPr/>
        <a:lstStyle/>
        <a:p>
          <a:r>
            <a:rPr lang="en-US" dirty="0"/>
            <a:t>Identify and calculate the % of missing values to each attribute</a:t>
          </a:r>
        </a:p>
      </dgm:t>
    </dgm:pt>
    <dgm:pt modelId="{BE134DD6-8642-1E4F-9181-81587F5C8699}" type="parTrans" cxnId="{6ADA56BC-10D7-8847-BFA7-C8A2701AAD98}">
      <dgm:prSet/>
      <dgm:spPr/>
      <dgm:t>
        <a:bodyPr/>
        <a:lstStyle/>
        <a:p>
          <a:endParaRPr lang="en-US"/>
        </a:p>
      </dgm:t>
    </dgm:pt>
    <dgm:pt modelId="{5AD34C20-4A0D-5642-8FA9-538A25CAE106}" type="sibTrans" cxnId="{6ADA56BC-10D7-8847-BFA7-C8A2701AAD98}">
      <dgm:prSet/>
      <dgm:spPr/>
      <dgm:t>
        <a:bodyPr/>
        <a:lstStyle/>
        <a:p>
          <a:endParaRPr lang="en-US"/>
        </a:p>
      </dgm:t>
    </dgm:pt>
    <dgm:pt modelId="{E92782B9-4F2C-D743-B0B4-EF039A300D20}">
      <dgm:prSet phldrT="[Text]"/>
      <dgm:spPr/>
      <dgm:t>
        <a:bodyPr/>
        <a:lstStyle/>
        <a:p>
          <a:r>
            <a:rPr lang="en-US" dirty="0"/>
            <a:t>Identify which columns are numerical and categorical with df.types</a:t>
          </a:r>
        </a:p>
      </dgm:t>
    </dgm:pt>
    <dgm:pt modelId="{1397BF54-F60E-F746-94AA-1DD7FE7F9F03}" type="parTrans" cxnId="{B2AD6F3D-AC79-5540-8003-BBF87C4D6E35}">
      <dgm:prSet/>
      <dgm:spPr/>
      <dgm:t>
        <a:bodyPr/>
        <a:lstStyle/>
        <a:p>
          <a:endParaRPr lang="en-US"/>
        </a:p>
      </dgm:t>
    </dgm:pt>
    <dgm:pt modelId="{26EC7DE7-8E1A-8044-A9A3-47643F495141}" type="sibTrans" cxnId="{B2AD6F3D-AC79-5540-8003-BBF87C4D6E35}">
      <dgm:prSet/>
      <dgm:spPr/>
      <dgm:t>
        <a:bodyPr/>
        <a:lstStyle/>
        <a:p>
          <a:endParaRPr lang="en-US"/>
        </a:p>
      </dgm:t>
    </dgm:pt>
    <dgm:pt modelId="{6E688516-768B-8847-B341-085951592B72}">
      <dgm:prSet phldrT="[Text]"/>
      <dgm:spPr/>
      <dgm:t>
        <a:bodyPr/>
        <a:lstStyle/>
        <a:p>
          <a:r>
            <a:rPr lang="en-US" dirty="0"/>
            <a:t>Check for different launch sites, orbits, and landing outcomes</a:t>
          </a:r>
        </a:p>
      </dgm:t>
    </dgm:pt>
    <dgm:pt modelId="{AC0E370D-0CE9-254F-BFAA-CF837D83CC75}" type="parTrans" cxnId="{37227724-AE17-6742-A483-675F7035D33F}">
      <dgm:prSet/>
      <dgm:spPr/>
      <dgm:t>
        <a:bodyPr/>
        <a:lstStyle/>
        <a:p>
          <a:endParaRPr lang="en-US"/>
        </a:p>
      </dgm:t>
    </dgm:pt>
    <dgm:pt modelId="{F37C3B85-C211-3A48-B45A-B289BD7751C5}" type="sibTrans" cxnId="{37227724-AE17-6742-A483-675F7035D33F}">
      <dgm:prSet/>
      <dgm:spPr/>
      <dgm:t>
        <a:bodyPr/>
        <a:lstStyle/>
        <a:p>
          <a:endParaRPr lang="en-US"/>
        </a:p>
      </dgm:t>
    </dgm:pt>
    <dgm:pt modelId="{D5014743-44AC-024B-B3C2-14AB482EA825}">
      <dgm:prSet phldrT="[Text]"/>
      <dgm:spPr/>
      <dgm:t>
        <a:bodyPr/>
        <a:lstStyle/>
        <a:p>
          <a:r>
            <a:rPr lang="en-US" dirty="0"/>
            <a:t>Create a set of outcomes where you can classify as good or bad</a:t>
          </a:r>
        </a:p>
      </dgm:t>
    </dgm:pt>
    <dgm:pt modelId="{1AEE0C5C-723D-D646-AF94-C389B75E0833}" type="parTrans" cxnId="{75C6A502-8B37-3D45-A861-AC1EFC04E1B3}">
      <dgm:prSet/>
      <dgm:spPr/>
      <dgm:t>
        <a:bodyPr/>
        <a:lstStyle/>
        <a:p>
          <a:endParaRPr lang="en-US"/>
        </a:p>
      </dgm:t>
    </dgm:pt>
    <dgm:pt modelId="{EF9231FF-8124-5440-ADF3-FCD29233D742}" type="sibTrans" cxnId="{75C6A502-8B37-3D45-A861-AC1EFC04E1B3}">
      <dgm:prSet/>
      <dgm:spPr/>
      <dgm:t>
        <a:bodyPr/>
        <a:lstStyle/>
        <a:p>
          <a:endParaRPr lang="en-US"/>
        </a:p>
      </dgm:t>
    </dgm:pt>
    <dgm:pt modelId="{EC8485DD-796B-944B-92D7-E71FD14CC260}">
      <dgm:prSet phldrT="[Text]"/>
      <dgm:spPr/>
      <dgm:t>
        <a:bodyPr/>
        <a:lstStyle/>
        <a:p>
          <a:r>
            <a:rPr lang="en-US" dirty="0"/>
            <a:t>Create an empty list for landing_class and append 0 as bad outcome, else ==1</a:t>
          </a:r>
        </a:p>
      </dgm:t>
    </dgm:pt>
    <dgm:pt modelId="{387EEB36-D816-164A-B4E1-226EECCBD40C}" type="parTrans" cxnId="{9925F992-8269-EA43-BFF6-187D35CB2A31}">
      <dgm:prSet/>
      <dgm:spPr/>
      <dgm:t>
        <a:bodyPr/>
        <a:lstStyle/>
        <a:p>
          <a:endParaRPr lang="en-US"/>
        </a:p>
      </dgm:t>
    </dgm:pt>
    <dgm:pt modelId="{F6138A19-F7EB-4E4D-B3F9-6E51FFAADD72}" type="sibTrans" cxnId="{9925F992-8269-EA43-BFF6-187D35CB2A31}">
      <dgm:prSet/>
      <dgm:spPr/>
      <dgm:t>
        <a:bodyPr/>
        <a:lstStyle/>
        <a:p>
          <a:endParaRPr lang="en-US"/>
        </a:p>
      </dgm:t>
    </dgm:pt>
    <dgm:pt modelId="{5D869107-A416-E44A-9C73-1AE04E79068A}">
      <dgm:prSet phldrT="[Text]"/>
      <dgm:spPr/>
      <dgm:t>
        <a:bodyPr/>
        <a:lstStyle/>
        <a:p>
          <a:r>
            <a:rPr lang="en-US" dirty="0"/>
            <a:t>Assign a ‘Class’ column to landing_class and call the df again to check the new column</a:t>
          </a:r>
        </a:p>
      </dgm:t>
    </dgm:pt>
    <dgm:pt modelId="{1A6E3931-776B-5E46-ACD2-55F514E8C9ED}" type="parTrans" cxnId="{C86F50B0-3C0F-144E-95B1-1C6A7FDB23CA}">
      <dgm:prSet/>
      <dgm:spPr/>
      <dgm:t>
        <a:bodyPr/>
        <a:lstStyle/>
        <a:p>
          <a:endParaRPr lang="en-US"/>
        </a:p>
      </dgm:t>
    </dgm:pt>
    <dgm:pt modelId="{57C1D614-B0FB-E141-B6C5-C2975B751A22}" type="sibTrans" cxnId="{C86F50B0-3C0F-144E-95B1-1C6A7FDB23CA}">
      <dgm:prSet/>
      <dgm:spPr/>
      <dgm:t>
        <a:bodyPr/>
        <a:lstStyle/>
        <a:p>
          <a:endParaRPr lang="en-US"/>
        </a:p>
      </dgm:t>
    </dgm:pt>
    <dgm:pt modelId="{95CBCC2E-CBF4-B64C-8894-FFF57143ED20}">
      <dgm:prSet phldrT="[Text]"/>
      <dgm:spPr/>
      <dgm:t>
        <a:bodyPr/>
        <a:lstStyle/>
        <a:p>
          <a:r>
            <a:rPr lang="en-US" dirty="0"/>
            <a:t>Save the csv file with df.to_csv()</a:t>
          </a:r>
        </a:p>
      </dgm:t>
    </dgm:pt>
    <dgm:pt modelId="{125D3E74-D283-B54F-BA6B-5C1C024A6E0C}" type="parTrans" cxnId="{F012BE66-886A-704C-9635-87CA819FEA96}">
      <dgm:prSet/>
      <dgm:spPr/>
      <dgm:t>
        <a:bodyPr/>
        <a:lstStyle/>
        <a:p>
          <a:endParaRPr lang="en-US"/>
        </a:p>
      </dgm:t>
    </dgm:pt>
    <dgm:pt modelId="{7CA02EE3-BEC6-4644-AC5F-FAE67E38F7D2}" type="sibTrans" cxnId="{F012BE66-886A-704C-9635-87CA819FEA96}">
      <dgm:prSet/>
      <dgm:spPr/>
      <dgm:t>
        <a:bodyPr/>
        <a:lstStyle/>
        <a:p>
          <a:endParaRPr lang="en-US"/>
        </a:p>
      </dgm:t>
    </dgm:pt>
    <dgm:pt modelId="{6CDA71B6-B682-ED47-B960-25A023802C3A}" type="pres">
      <dgm:prSet presAssocID="{D9C8F9C0-6A81-D64D-89D6-542D5CF1D81E}" presName="Name0" presStyleCnt="0">
        <dgm:presLayoutVars>
          <dgm:dir/>
          <dgm:resizeHandles/>
        </dgm:presLayoutVars>
      </dgm:prSet>
      <dgm:spPr/>
    </dgm:pt>
    <dgm:pt modelId="{110E178F-8590-9D41-A28F-126331F20104}" type="pres">
      <dgm:prSet presAssocID="{637081A0-F228-6249-BA7B-12C5ED59FE86}" presName="compNode" presStyleCnt="0"/>
      <dgm:spPr/>
    </dgm:pt>
    <dgm:pt modelId="{B4EE4E2D-E382-3F46-ADD6-483E1B2D868B}" type="pres">
      <dgm:prSet presAssocID="{637081A0-F228-6249-BA7B-12C5ED59FE86}" presName="dummyConnPt" presStyleCnt="0"/>
      <dgm:spPr/>
    </dgm:pt>
    <dgm:pt modelId="{7F71DC4F-2E4A-CB48-9271-2FCA23516882}" type="pres">
      <dgm:prSet presAssocID="{637081A0-F228-6249-BA7B-12C5ED59FE86}" presName="node" presStyleLbl="node1" presStyleIdx="0" presStyleCnt="9">
        <dgm:presLayoutVars>
          <dgm:bulletEnabled val="1"/>
        </dgm:presLayoutVars>
      </dgm:prSet>
      <dgm:spPr/>
    </dgm:pt>
    <dgm:pt modelId="{AB7A9264-D8D9-5842-945E-B602049C42D3}" type="pres">
      <dgm:prSet presAssocID="{897BDFF6-82B9-5847-9E4E-2961EBCF07DA}" presName="sibTrans" presStyleLbl="bgSibTrans2D1" presStyleIdx="0" presStyleCnt="8"/>
      <dgm:spPr/>
    </dgm:pt>
    <dgm:pt modelId="{0A265E47-CC15-F547-942E-0119EC60415F}" type="pres">
      <dgm:prSet presAssocID="{4B3F254C-80D3-7840-8DFC-197E3900830D}" presName="compNode" presStyleCnt="0"/>
      <dgm:spPr/>
    </dgm:pt>
    <dgm:pt modelId="{22050516-34A3-7A40-892E-D84A7AF03CC3}" type="pres">
      <dgm:prSet presAssocID="{4B3F254C-80D3-7840-8DFC-197E3900830D}" presName="dummyConnPt" presStyleCnt="0"/>
      <dgm:spPr/>
    </dgm:pt>
    <dgm:pt modelId="{8603F174-EF7D-6E4E-8817-5D31295CC9F6}" type="pres">
      <dgm:prSet presAssocID="{4B3F254C-80D3-7840-8DFC-197E3900830D}" presName="node" presStyleLbl="node1" presStyleIdx="1" presStyleCnt="9">
        <dgm:presLayoutVars>
          <dgm:bulletEnabled val="1"/>
        </dgm:presLayoutVars>
      </dgm:prSet>
      <dgm:spPr/>
    </dgm:pt>
    <dgm:pt modelId="{B704EB22-A44C-0F43-98B3-1F9E8FD7E815}" type="pres">
      <dgm:prSet presAssocID="{6A81D07A-6313-CC45-95DC-B27B2476B841}" presName="sibTrans" presStyleLbl="bgSibTrans2D1" presStyleIdx="1" presStyleCnt="8"/>
      <dgm:spPr/>
    </dgm:pt>
    <dgm:pt modelId="{B16BCBE9-D5A9-A642-8711-68C5CA05ACE5}" type="pres">
      <dgm:prSet presAssocID="{09D63A98-927C-E344-8512-28AA60676CA5}" presName="compNode" presStyleCnt="0"/>
      <dgm:spPr/>
    </dgm:pt>
    <dgm:pt modelId="{126140C9-6B10-FE4B-8FEE-BF6355B46F76}" type="pres">
      <dgm:prSet presAssocID="{09D63A98-927C-E344-8512-28AA60676CA5}" presName="dummyConnPt" presStyleCnt="0"/>
      <dgm:spPr/>
    </dgm:pt>
    <dgm:pt modelId="{DE385755-E407-E04F-970B-50B1E866F69D}" type="pres">
      <dgm:prSet presAssocID="{09D63A98-927C-E344-8512-28AA60676CA5}" presName="node" presStyleLbl="node1" presStyleIdx="2" presStyleCnt="9">
        <dgm:presLayoutVars>
          <dgm:bulletEnabled val="1"/>
        </dgm:presLayoutVars>
      </dgm:prSet>
      <dgm:spPr/>
    </dgm:pt>
    <dgm:pt modelId="{399DD432-287C-0646-BBC4-44B83DB617C1}" type="pres">
      <dgm:prSet presAssocID="{5AD34C20-4A0D-5642-8FA9-538A25CAE106}" presName="sibTrans" presStyleLbl="bgSibTrans2D1" presStyleIdx="2" presStyleCnt="8"/>
      <dgm:spPr/>
    </dgm:pt>
    <dgm:pt modelId="{AC989C52-0B17-2249-AA24-ED9F653C7A2E}" type="pres">
      <dgm:prSet presAssocID="{E92782B9-4F2C-D743-B0B4-EF039A300D20}" presName="compNode" presStyleCnt="0"/>
      <dgm:spPr/>
    </dgm:pt>
    <dgm:pt modelId="{ECDE8767-080F-9C49-9DD6-866F9F4472BB}" type="pres">
      <dgm:prSet presAssocID="{E92782B9-4F2C-D743-B0B4-EF039A300D20}" presName="dummyConnPt" presStyleCnt="0"/>
      <dgm:spPr/>
    </dgm:pt>
    <dgm:pt modelId="{561E540C-E987-3342-8214-D2F23045E382}" type="pres">
      <dgm:prSet presAssocID="{E92782B9-4F2C-D743-B0B4-EF039A300D20}" presName="node" presStyleLbl="node1" presStyleIdx="3" presStyleCnt="9">
        <dgm:presLayoutVars>
          <dgm:bulletEnabled val="1"/>
        </dgm:presLayoutVars>
      </dgm:prSet>
      <dgm:spPr/>
    </dgm:pt>
    <dgm:pt modelId="{219B1BBA-D362-5346-A187-48ABAE2357F2}" type="pres">
      <dgm:prSet presAssocID="{26EC7DE7-8E1A-8044-A9A3-47643F495141}" presName="sibTrans" presStyleLbl="bgSibTrans2D1" presStyleIdx="3" presStyleCnt="8"/>
      <dgm:spPr/>
    </dgm:pt>
    <dgm:pt modelId="{A55AFD50-3027-284D-B51E-082643723A40}" type="pres">
      <dgm:prSet presAssocID="{6E688516-768B-8847-B341-085951592B72}" presName="compNode" presStyleCnt="0"/>
      <dgm:spPr/>
    </dgm:pt>
    <dgm:pt modelId="{06D41A76-FAB9-D842-858A-EABF9D862120}" type="pres">
      <dgm:prSet presAssocID="{6E688516-768B-8847-B341-085951592B72}" presName="dummyConnPt" presStyleCnt="0"/>
      <dgm:spPr/>
    </dgm:pt>
    <dgm:pt modelId="{17D234F7-7648-6743-B171-A5A3CA1757B6}" type="pres">
      <dgm:prSet presAssocID="{6E688516-768B-8847-B341-085951592B72}" presName="node" presStyleLbl="node1" presStyleIdx="4" presStyleCnt="9">
        <dgm:presLayoutVars>
          <dgm:bulletEnabled val="1"/>
        </dgm:presLayoutVars>
      </dgm:prSet>
      <dgm:spPr/>
    </dgm:pt>
    <dgm:pt modelId="{9AB0658D-3E8F-A94A-8920-D1AB1BC520C5}" type="pres">
      <dgm:prSet presAssocID="{F37C3B85-C211-3A48-B45A-B289BD7751C5}" presName="sibTrans" presStyleLbl="bgSibTrans2D1" presStyleIdx="4" presStyleCnt="8"/>
      <dgm:spPr/>
    </dgm:pt>
    <dgm:pt modelId="{C1747C1A-7FD3-3A4D-93BD-C16335C1EEDF}" type="pres">
      <dgm:prSet presAssocID="{D5014743-44AC-024B-B3C2-14AB482EA825}" presName="compNode" presStyleCnt="0"/>
      <dgm:spPr/>
    </dgm:pt>
    <dgm:pt modelId="{F1E4026C-217A-384D-9DEE-673A3C18A53B}" type="pres">
      <dgm:prSet presAssocID="{D5014743-44AC-024B-B3C2-14AB482EA825}" presName="dummyConnPt" presStyleCnt="0"/>
      <dgm:spPr/>
    </dgm:pt>
    <dgm:pt modelId="{6D6A1FE2-274F-1249-BAC1-FFEDCBBF55FE}" type="pres">
      <dgm:prSet presAssocID="{D5014743-44AC-024B-B3C2-14AB482EA825}" presName="node" presStyleLbl="node1" presStyleIdx="5" presStyleCnt="9">
        <dgm:presLayoutVars>
          <dgm:bulletEnabled val="1"/>
        </dgm:presLayoutVars>
      </dgm:prSet>
      <dgm:spPr/>
    </dgm:pt>
    <dgm:pt modelId="{76DDC8CC-8055-324F-83D9-EA5D18F78215}" type="pres">
      <dgm:prSet presAssocID="{EF9231FF-8124-5440-ADF3-FCD29233D742}" presName="sibTrans" presStyleLbl="bgSibTrans2D1" presStyleIdx="5" presStyleCnt="8"/>
      <dgm:spPr/>
    </dgm:pt>
    <dgm:pt modelId="{3FCF3F81-6135-A54F-AB7C-492528A1C21C}" type="pres">
      <dgm:prSet presAssocID="{EC8485DD-796B-944B-92D7-E71FD14CC260}" presName="compNode" presStyleCnt="0"/>
      <dgm:spPr/>
    </dgm:pt>
    <dgm:pt modelId="{4B2857DC-DEC8-D543-8E80-30E9499C3961}" type="pres">
      <dgm:prSet presAssocID="{EC8485DD-796B-944B-92D7-E71FD14CC260}" presName="dummyConnPt" presStyleCnt="0"/>
      <dgm:spPr/>
    </dgm:pt>
    <dgm:pt modelId="{4509BACE-60D6-E140-8564-9D04D9277861}" type="pres">
      <dgm:prSet presAssocID="{EC8485DD-796B-944B-92D7-E71FD14CC260}" presName="node" presStyleLbl="node1" presStyleIdx="6" presStyleCnt="9">
        <dgm:presLayoutVars>
          <dgm:bulletEnabled val="1"/>
        </dgm:presLayoutVars>
      </dgm:prSet>
      <dgm:spPr/>
    </dgm:pt>
    <dgm:pt modelId="{2C6DCE33-FFB8-154B-A685-A2C5E80A29A5}" type="pres">
      <dgm:prSet presAssocID="{F6138A19-F7EB-4E4D-B3F9-6E51FFAADD72}" presName="sibTrans" presStyleLbl="bgSibTrans2D1" presStyleIdx="6" presStyleCnt="8"/>
      <dgm:spPr/>
    </dgm:pt>
    <dgm:pt modelId="{AA14BD59-30D1-DB47-93A8-0C597E693728}" type="pres">
      <dgm:prSet presAssocID="{5D869107-A416-E44A-9C73-1AE04E79068A}" presName="compNode" presStyleCnt="0"/>
      <dgm:spPr/>
    </dgm:pt>
    <dgm:pt modelId="{924087AE-39A9-3649-86C7-785854F76BCA}" type="pres">
      <dgm:prSet presAssocID="{5D869107-A416-E44A-9C73-1AE04E79068A}" presName="dummyConnPt" presStyleCnt="0"/>
      <dgm:spPr/>
    </dgm:pt>
    <dgm:pt modelId="{026F476E-F7E9-2945-AAC9-5E44408FD55B}" type="pres">
      <dgm:prSet presAssocID="{5D869107-A416-E44A-9C73-1AE04E79068A}" presName="node" presStyleLbl="node1" presStyleIdx="7" presStyleCnt="9">
        <dgm:presLayoutVars>
          <dgm:bulletEnabled val="1"/>
        </dgm:presLayoutVars>
      </dgm:prSet>
      <dgm:spPr/>
    </dgm:pt>
    <dgm:pt modelId="{E58BF397-8037-5945-AD24-420DF1F8335F}" type="pres">
      <dgm:prSet presAssocID="{57C1D614-B0FB-E141-B6C5-C2975B751A22}" presName="sibTrans" presStyleLbl="bgSibTrans2D1" presStyleIdx="7" presStyleCnt="8"/>
      <dgm:spPr/>
    </dgm:pt>
    <dgm:pt modelId="{D16C1072-DAB8-D14B-A7F4-3CC0433F2494}" type="pres">
      <dgm:prSet presAssocID="{95CBCC2E-CBF4-B64C-8894-FFF57143ED20}" presName="compNode" presStyleCnt="0"/>
      <dgm:spPr/>
    </dgm:pt>
    <dgm:pt modelId="{7BCEEB14-86D3-B842-BB88-0A5FC6A55D40}" type="pres">
      <dgm:prSet presAssocID="{95CBCC2E-CBF4-B64C-8894-FFF57143ED20}" presName="dummyConnPt" presStyleCnt="0"/>
      <dgm:spPr/>
    </dgm:pt>
    <dgm:pt modelId="{4D685903-C56A-AE41-8593-E273964CA454}" type="pres">
      <dgm:prSet presAssocID="{95CBCC2E-CBF4-B64C-8894-FFF57143ED20}" presName="node" presStyleLbl="node1" presStyleIdx="8" presStyleCnt="9">
        <dgm:presLayoutVars>
          <dgm:bulletEnabled val="1"/>
        </dgm:presLayoutVars>
      </dgm:prSet>
      <dgm:spPr/>
    </dgm:pt>
  </dgm:ptLst>
  <dgm:cxnLst>
    <dgm:cxn modelId="{D0D7F401-AD69-6247-B398-A6E1074A3043}" type="presOf" srcId="{E92782B9-4F2C-D743-B0B4-EF039A300D20}" destId="{561E540C-E987-3342-8214-D2F23045E382}" srcOrd="0" destOrd="0" presId="urn:microsoft.com/office/officeart/2005/8/layout/bProcess4"/>
    <dgm:cxn modelId="{75C6A502-8B37-3D45-A861-AC1EFC04E1B3}" srcId="{D9C8F9C0-6A81-D64D-89D6-542D5CF1D81E}" destId="{D5014743-44AC-024B-B3C2-14AB482EA825}" srcOrd="5" destOrd="0" parTransId="{1AEE0C5C-723D-D646-AF94-C389B75E0833}" sibTransId="{EF9231FF-8124-5440-ADF3-FCD29233D742}"/>
    <dgm:cxn modelId="{37227724-AE17-6742-A483-675F7035D33F}" srcId="{D9C8F9C0-6A81-D64D-89D6-542D5CF1D81E}" destId="{6E688516-768B-8847-B341-085951592B72}" srcOrd="4" destOrd="0" parTransId="{AC0E370D-0CE9-254F-BFAA-CF837D83CC75}" sibTransId="{F37C3B85-C211-3A48-B45A-B289BD7751C5}"/>
    <dgm:cxn modelId="{7B9E6C29-3AA8-E841-9CE5-CED489FE5C2B}" type="presOf" srcId="{4B3F254C-80D3-7840-8DFC-197E3900830D}" destId="{8603F174-EF7D-6E4E-8817-5D31295CC9F6}" srcOrd="0" destOrd="0" presId="urn:microsoft.com/office/officeart/2005/8/layout/bProcess4"/>
    <dgm:cxn modelId="{A2D02631-22AC-5541-A6AD-A35080EF8404}" type="presOf" srcId="{95CBCC2E-CBF4-B64C-8894-FFF57143ED20}" destId="{4D685903-C56A-AE41-8593-E273964CA454}" srcOrd="0" destOrd="0" presId="urn:microsoft.com/office/officeart/2005/8/layout/bProcess4"/>
    <dgm:cxn modelId="{2F677639-1952-CA43-9A02-6BB3C2165554}" type="presOf" srcId="{637081A0-F228-6249-BA7B-12C5ED59FE86}" destId="{7F71DC4F-2E4A-CB48-9271-2FCA23516882}" srcOrd="0" destOrd="0" presId="urn:microsoft.com/office/officeart/2005/8/layout/bProcess4"/>
    <dgm:cxn modelId="{B2AD6F3D-AC79-5540-8003-BBF87C4D6E35}" srcId="{D9C8F9C0-6A81-D64D-89D6-542D5CF1D81E}" destId="{E92782B9-4F2C-D743-B0B4-EF039A300D20}" srcOrd="3" destOrd="0" parTransId="{1397BF54-F60E-F746-94AA-1DD7FE7F9F03}" sibTransId="{26EC7DE7-8E1A-8044-A9A3-47643F495141}"/>
    <dgm:cxn modelId="{8F2F5D48-3194-794D-A168-CBA6E1E440F5}" type="presOf" srcId="{D9C8F9C0-6A81-D64D-89D6-542D5CF1D81E}" destId="{6CDA71B6-B682-ED47-B960-25A023802C3A}" srcOrd="0" destOrd="0" presId="urn:microsoft.com/office/officeart/2005/8/layout/bProcess4"/>
    <dgm:cxn modelId="{2E7B935E-5B62-CA48-AE46-797B9B334473}" type="presOf" srcId="{EF9231FF-8124-5440-ADF3-FCD29233D742}" destId="{76DDC8CC-8055-324F-83D9-EA5D18F78215}" srcOrd="0" destOrd="0" presId="urn:microsoft.com/office/officeart/2005/8/layout/bProcess4"/>
    <dgm:cxn modelId="{F012BE66-886A-704C-9635-87CA819FEA96}" srcId="{D9C8F9C0-6A81-D64D-89D6-542D5CF1D81E}" destId="{95CBCC2E-CBF4-B64C-8894-FFF57143ED20}" srcOrd="8" destOrd="0" parTransId="{125D3E74-D283-B54F-BA6B-5C1C024A6E0C}" sibTransId="{7CA02EE3-BEC6-4644-AC5F-FAE67E38F7D2}"/>
    <dgm:cxn modelId="{A1EED668-D185-6E4D-9F8C-4B470AB0AB5C}" type="presOf" srcId="{D5014743-44AC-024B-B3C2-14AB482EA825}" destId="{6D6A1FE2-274F-1249-BAC1-FFEDCBBF55FE}" srcOrd="0" destOrd="0" presId="urn:microsoft.com/office/officeart/2005/8/layout/bProcess4"/>
    <dgm:cxn modelId="{B8A43E81-C1F0-DE43-A206-3F2767A3B26A}" type="presOf" srcId="{897BDFF6-82B9-5847-9E4E-2961EBCF07DA}" destId="{AB7A9264-D8D9-5842-945E-B602049C42D3}" srcOrd="0" destOrd="0" presId="urn:microsoft.com/office/officeart/2005/8/layout/bProcess4"/>
    <dgm:cxn modelId="{9925F992-8269-EA43-BFF6-187D35CB2A31}" srcId="{D9C8F9C0-6A81-D64D-89D6-542D5CF1D81E}" destId="{EC8485DD-796B-944B-92D7-E71FD14CC260}" srcOrd="6" destOrd="0" parTransId="{387EEB36-D816-164A-B4E1-226EECCBD40C}" sibTransId="{F6138A19-F7EB-4E4D-B3F9-6E51FFAADD72}"/>
    <dgm:cxn modelId="{D136D594-E045-054C-BA82-0EC0B306D91C}" type="presOf" srcId="{26EC7DE7-8E1A-8044-A9A3-47643F495141}" destId="{219B1BBA-D362-5346-A187-48ABAE2357F2}" srcOrd="0" destOrd="0" presId="urn:microsoft.com/office/officeart/2005/8/layout/bProcess4"/>
    <dgm:cxn modelId="{A0C17096-6DFE-024A-B087-B4969AB37216}" type="presOf" srcId="{5AD34C20-4A0D-5642-8FA9-538A25CAE106}" destId="{399DD432-287C-0646-BBC4-44B83DB617C1}" srcOrd="0" destOrd="0" presId="urn:microsoft.com/office/officeart/2005/8/layout/bProcess4"/>
    <dgm:cxn modelId="{E86C06A1-AFA9-024D-A143-D90B129FD1F4}" type="presOf" srcId="{09D63A98-927C-E344-8512-28AA60676CA5}" destId="{DE385755-E407-E04F-970B-50B1E866F69D}" srcOrd="0" destOrd="0" presId="urn:microsoft.com/office/officeart/2005/8/layout/bProcess4"/>
    <dgm:cxn modelId="{7D1BF5A2-4353-0444-91FE-BC06163D7CC8}" srcId="{D9C8F9C0-6A81-D64D-89D6-542D5CF1D81E}" destId="{637081A0-F228-6249-BA7B-12C5ED59FE86}" srcOrd="0" destOrd="0" parTransId="{DB7509A1-B828-7F4F-B604-640A211AD5C4}" sibTransId="{897BDFF6-82B9-5847-9E4E-2961EBCF07DA}"/>
    <dgm:cxn modelId="{8AE3FAA4-44C1-3B4D-B37E-5AA47FF3C7D3}" type="presOf" srcId="{57C1D614-B0FB-E141-B6C5-C2975B751A22}" destId="{E58BF397-8037-5945-AD24-420DF1F8335F}" srcOrd="0" destOrd="0" presId="urn:microsoft.com/office/officeart/2005/8/layout/bProcess4"/>
    <dgm:cxn modelId="{A0C48AA5-82BC-8148-9F0A-E87265DC9470}" type="presOf" srcId="{5D869107-A416-E44A-9C73-1AE04E79068A}" destId="{026F476E-F7E9-2945-AAC9-5E44408FD55B}" srcOrd="0" destOrd="0" presId="urn:microsoft.com/office/officeart/2005/8/layout/bProcess4"/>
    <dgm:cxn modelId="{C86F50B0-3C0F-144E-95B1-1C6A7FDB23CA}" srcId="{D9C8F9C0-6A81-D64D-89D6-542D5CF1D81E}" destId="{5D869107-A416-E44A-9C73-1AE04E79068A}" srcOrd="7" destOrd="0" parTransId="{1A6E3931-776B-5E46-ACD2-55F514E8C9ED}" sibTransId="{57C1D614-B0FB-E141-B6C5-C2975B751A22}"/>
    <dgm:cxn modelId="{33A0DAB5-59BF-3844-8B82-8BCEA94A879D}" srcId="{D9C8F9C0-6A81-D64D-89D6-542D5CF1D81E}" destId="{4B3F254C-80D3-7840-8DFC-197E3900830D}" srcOrd="1" destOrd="0" parTransId="{45ABBD24-0341-484F-9AAE-2C0B8DB47968}" sibTransId="{6A81D07A-6313-CC45-95DC-B27B2476B841}"/>
    <dgm:cxn modelId="{6ADA56BC-10D7-8847-BFA7-C8A2701AAD98}" srcId="{D9C8F9C0-6A81-D64D-89D6-542D5CF1D81E}" destId="{09D63A98-927C-E344-8512-28AA60676CA5}" srcOrd="2" destOrd="0" parTransId="{BE134DD6-8642-1E4F-9181-81587F5C8699}" sibTransId="{5AD34C20-4A0D-5642-8FA9-538A25CAE106}"/>
    <dgm:cxn modelId="{C8E01FD3-7F97-6647-8D58-1782ECB0630D}" type="presOf" srcId="{F6138A19-F7EB-4E4D-B3F9-6E51FFAADD72}" destId="{2C6DCE33-FFB8-154B-A685-A2C5E80A29A5}" srcOrd="0" destOrd="0" presId="urn:microsoft.com/office/officeart/2005/8/layout/bProcess4"/>
    <dgm:cxn modelId="{B8290CD7-0B22-8A41-B8F9-24591664ADA4}" type="presOf" srcId="{F37C3B85-C211-3A48-B45A-B289BD7751C5}" destId="{9AB0658D-3E8F-A94A-8920-D1AB1BC520C5}" srcOrd="0" destOrd="0" presId="urn:microsoft.com/office/officeart/2005/8/layout/bProcess4"/>
    <dgm:cxn modelId="{2FE00FE8-422B-754F-926B-1426AA14D432}" type="presOf" srcId="{6A81D07A-6313-CC45-95DC-B27B2476B841}" destId="{B704EB22-A44C-0F43-98B3-1F9E8FD7E815}" srcOrd="0" destOrd="0" presId="urn:microsoft.com/office/officeart/2005/8/layout/bProcess4"/>
    <dgm:cxn modelId="{B4F8BDF3-45F3-CD43-A717-E6B9C7125A58}" type="presOf" srcId="{EC8485DD-796B-944B-92D7-E71FD14CC260}" destId="{4509BACE-60D6-E140-8564-9D04D9277861}" srcOrd="0" destOrd="0" presId="urn:microsoft.com/office/officeart/2005/8/layout/bProcess4"/>
    <dgm:cxn modelId="{EDF3A5F9-11A2-FD49-8171-F7A6B7C36BA6}" type="presOf" srcId="{6E688516-768B-8847-B341-085951592B72}" destId="{17D234F7-7648-6743-B171-A5A3CA1757B6}" srcOrd="0" destOrd="0" presId="urn:microsoft.com/office/officeart/2005/8/layout/bProcess4"/>
    <dgm:cxn modelId="{682DD94C-4377-3A4F-AFBD-D53FAE1163DF}" type="presParOf" srcId="{6CDA71B6-B682-ED47-B960-25A023802C3A}" destId="{110E178F-8590-9D41-A28F-126331F20104}" srcOrd="0" destOrd="0" presId="urn:microsoft.com/office/officeart/2005/8/layout/bProcess4"/>
    <dgm:cxn modelId="{31DB14EE-3BEB-0548-BB29-2E5445C8942C}" type="presParOf" srcId="{110E178F-8590-9D41-A28F-126331F20104}" destId="{B4EE4E2D-E382-3F46-ADD6-483E1B2D868B}" srcOrd="0" destOrd="0" presId="urn:microsoft.com/office/officeart/2005/8/layout/bProcess4"/>
    <dgm:cxn modelId="{7C356ADA-9CFA-4D4B-8643-F11A54CA5476}" type="presParOf" srcId="{110E178F-8590-9D41-A28F-126331F20104}" destId="{7F71DC4F-2E4A-CB48-9271-2FCA23516882}" srcOrd="1" destOrd="0" presId="urn:microsoft.com/office/officeart/2005/8/layout/bProcess4"/>
    <dgm:cxn modelId="{227A6D9C-BC2D-B54F-9D37-F95E00FAC4E5}" type="presParOf" srcId="{6CDA71B6-B682-ED47-B960-25A023802C3A}" destId="{AB7A9264-D8D9-5842-945E-B602049C42D3}" srcOrd="1" destOrd="0" presId="urn:microsoft.com/office/officeart/2005/8/layout/bProcess4"/>
    <dgm:cxn modelId="{E5CF5877-691E-9541-ABBF-5FB8A9AA21D2}" type="presParOf" srcId="{6CDA71B6-B682-ED47-B960-25A023802C3A}" destId="{0A265E47-CC15-F547-942E-0119EC60415F}" srcOrd="2" destOrd="0" presId="urn:microsoft.com/office/officeart/2005/8/layout/bProcess4"/>
    <dgm:cxn modelId="{C2434523-949D-4940-AC51-34C9D431F525}" type="presParOf" srcId="{0A265E47-CC15-F547-942E-0119EC60415F}" destId="{22050516-34A3-7A40-892E-D84A7AF03CC3}" srcOrd="0" destOrd="0" presId="urn:microsoft.com/office/officeart/2005/8/layout/bProcess4"/>
    <dgm:cxn modelId="{AE6E494F-C74F-8746-A11F-E3ED8431D054}" type="presParOf" srcId="{0A265E47-CC15-F547-942E-0119EC60415F}" destId="{8603F174-EF7D-6E4E-8817-5D31295CC9F6}" srcOrd="1" destOrd="0" presId="urn:microsoft.com/office/officeart/2005/8/layout/bProcess4"/>
    <dgm:cxn modelId="{68BA038B-B99B-0148-A93A-7AEAA90856D3}" type="presParOf" srcId="{6CDA71B6-B682-ED47-B960-25A023802C3A}" destId="{B704EB22-A44C-0F43-98B3-1F9E8FD7E815}" srcOrd="3" destOrd="0" presId="urn:microsoft.com/office/officeart/2005/8/layout/bProcess4"/>
    <dgm:cxn modelId="{BE4708FF-9F86-614C-87BA-D120E313CA3E}" type="presParOf" srcId="{6CDA71B6-B682-ED47-B960-25A023802C3A}" destId="{B16BCBE9-D5A9-A642-8711-68C5CA05ACE5}" srcOrd="4" destOrd="0" presId="urn:microsoft.com/office/officeart/2005/8/layout/bProcess4"/>
    <dgm:cxn modelId="{44DF13E6-BEB9-1A47-87EF-A96F61ECEAD2}" type="presParOf" srcId="{B16BCBE9-D5A9-A642-8711-68C5CA05ACE5}" destId="{126140C9-6B10-FE4B-8FEE-BF6355B46F76}" srcOrd="0" destOrd="0" presId="urn:microsoft.com/office/officeart/2005/8/layout/bProcess4"/>
    <dgm:cxn modelId="{EF4B7DDE-2658-5340-9898-7E4C256BCF8E}" type="presParOf" srcId="{B16BCBE9-D5A9-A642-8711-68C5CA05ACE5}" destId="{DE385755-E407-E04F-970B-50B1E866F69D}" srcOrd="1" destOrd="0" presId="urn:microsoft.com/office/officeart/2005/8/layout/bProcess4"/>
    <dgm:cxn modelId="{44FFE382-7AC2-4E41-93CA-6980D0B81557}" type="presParOf" srcId="{6CDA71B6-B682-ED47-B960-25A023802C3A}" destId="{399DD432-287C-0646-BBC4-44B83DB617C1}" srcOrd="5" destOrd="0" presId="urn:microsoft.com/office/officeart/2005/8/layout/bProcess4"/>
    <dgm:cxn modelId="{4C19FE37-5A5B-A94E-AD45-828A76F8BF47}" type="presParOf" srcId="{6CDA71B6-B682-ED47-B960-25A023802C3A}" destId="{AC989C52-0B17-2249-AA24-ED9F653C7A2E}" srcOrd="6" destOrd="0" presId="urn:microsoft.com/office/officeart/2005/8/layout/bProcess4"/>
    <dgm:cxn modelId="{E7B32D4F-1ABE-8B49-B5B8-3B33042EDC62}" type="presParOf" srcId="{AC989C52-0B17-2249-AA24-ED9F653C7A2E}" destId="{ECDE8767-080F-9C49-9DD6-866F9F4472BB}" srcOrd="0" destOrd="0" presId="urn:microsoft.com/office/officeart/2005/8/layout/bProcess4"/>
    <dgm:cxn modelId="{E4F92FE6-57C2-6543-A27D-AC45BFDC423C}" type="presParOf" srcId="{AC989C52-0B17-2249-AA24-ED9F653C7A2E}" destId="{561E540C-E987-3342-8214-D2F23045E382}" srcOrd="1" destOrd="0" presId="urn:microsoft.com/office/officeart/2005/8/layout/bProcess4"/>
    <dgm:cxn modelId="{CE776E41-B113-0040-99A5-E8E71C83DD5F}" type="presParOf" srcId="{6CDA71B6-B682-ED47-B960-25A023802C3A}" destId="{219B1BBA-D362-5346-A187-48ABAE2357F2}" srcOrd="7" destOrd="0" presId="urn:microsoft.com/office/officeart/2005/8/layout/bProcess4"/>
    <dgm:cxn modelId="{365725D0-3917-324F-9B43-51DAB2401FF6}" type="presParOf" srcId="{6CDA71B6-B682-ED47-B960-25A023802C3A}" destId="{A55AFD50-3027-284D-B51E-082643723A40}" srcOrd="8" destOrd="0" presId="urn:microsoft.com/office/officeart/2005/8/layout/bProcess4"/>
    <dgm:cxn modelId="{917103B5-F43C-604D-82AF-AA093252993A}" type="presParOf" srcId="{A55AFD50-3027-284D-B51E-082643723A40}" destId="{06D41A76-FAB9-D842-858A-EABF9D862120}" srcOrd="0" destOrd="0" presId="urn:microsoft.com/office/officeart/2005/8/layout/bProcess4"/>
    <dgm:cxn modelId="{D30F699A-0E69-5F4F-86C8-4A3F3C86C418}" type="presParOf" srcId="{A55AFD50-3027-284D-B51E-082643723A40}" destId="{17D234F7-7648-6743-B171-A5A3CA1757B6}" srcOrd="1" destOrd="0" presId="urn:microsoft.com/office/officeart/2005/8/layout/bProcess4"/>
    <dgm:cxn modelId="{2FA6D1EB-8696-FA41-8F50-BFE00CDF752F}" type="presParOf" srcId="{6CDA71B6-B682-ED47-B960-25A023802C3A}" destId="{9AB0658D-3E8F-A94A-8920-D1AB1BC520C5}" srcOrd="9" destOrd="0" presId="urn:microsoft.com/office/officeart/2005/8/layout/bProcess4"/>
    <dgm:cxn modelId="{2ECEA6BC-4275-9346-A448-34CE973D26EF}" type="presParOf" srcId="{6CDA71B6-B682-ED47-B960-25A023802C3A}" destId="{C1747C1A-7FD3-3A4D-93BD-C16335C1EEDF}" srcOrd="10" destOrd="0" presId="urn:microsoft.com/office/officeart/2005/8/layout/bProcess4"/>
    <dgm:cxn modelId="{8F6D34AA-91B3-834E-A88A-0D9CD74F0D04}" type="presParOf" srcId="{C1747C1A-7FD3-3A4D-93BD-C16335C1EEDF}" destId="{F1E4026C-217A-384D-9DEE-673A3C18A53B}" srcOrd="0" destOrd="0" presId="urn:microsoft.com/office/officeart/2005/8/layout/bProcess4"/>
    <dgm:cxn modelId="{00A0F3D5-BEFC-C948-9E6F-45062C9ECBAB}" type="presParOf" srcId="{C1747C1A-7FD3-3A4D-93BD-C16335C1EEDF}" destId="{6D6A1FE2-274F-1249-BAC1-FFEDCBBF55FE}" srcOrd="1" destOrd="0" presId="urn:microsoft.com/office/officeart/2005/8/layout/bProcess4"/>
    <dgm:cxn modelId="{7728AEFA-2C0F-0442-A910-A48237C8CC0B}" type="presParOf" srcId="{6CDA71B6-B682-ED47-B960-25A023802C3A}" destId="{76DDC8CC-8055-324F-83D9-EA5D18F78215}" srcOrd="11" destOrd="0" presId="urn:microsoft.com/office/officeart/2005/8/layout/bProcess4"/>
    <dgm:cxn modelId="{F0950AB9-2100-BE42-A790-5ECDD3B305CD}" type="presParOf" srcId="{6CDA71B6-B682-ED47-B960-25A023802C3A}" destId="{3FCF3F81-6135-A54F-AB7C-492528A1C21C}" srcOrd="12" destOrd="0" presId="urn:microsoft.com/office/officeart/2005/8/layout/bProcess4"/>
    <dgm:cxn modelId="{0B3BBDA8-43EE-754E-8470-8FA5E2E74700}" type="presParOf" srcId="{3FCF3F81-6135-A54F-AB7C-492528A1C21C}" destId="{4B2857DC-DEC8-D543-8E80-30E9499C3961}" srcOrd="0" destOrd="0" presId="urn:microsoft.com/office/officeart/2005/8/layout/bProcess4"/>
    <dgm:cxn modelId="{5AEDDF28-042C-894B-AC42-7AEFDB70E437}" type="presParOf" srcId="{3FCF3F81-6135-A54F-AB7C-492528A1C21C}" destId="{4509BACE-60D6-E140-8564-9D04D9277861}" srcOrd="1" destOrd="0" presId="urn:microsoft.com/office/officeart/2005/8/layout/bProcess4"/>
    <dgm:cxn modelId="{46B74DB0-E309-D748-8459-B4DDBD86B144}" type="presParOf" srcId="{6CDA71B6-B682-ED47-B960-25A023802C3A}" destId="{2C6DCE33-FFB8-154B-A685-A2C5E80A29A5}" srcOrd="13" destOrd="0" presId="urn:microsoft.com/office/officeart/2005/8/layout/bProcess4"/>
    <dgm:cxn modelId="{F8A9EE09-E30B-F14E-A533-1F720637731D}" type="presParOf" srcId="{6CDA71B6-B682-ED47-B960-25A023802C3A}" destId="{AA14BD59-30D1-DB47-93A8-0C597E693728}" srcOrd="14" destOrd="0" presId="urn:microsoft.com/office/officeart/2005/8/layout/bProcess4"/>
    <dgm:cxn modelId="{98887FEF-FA2B-D84A-B3E7-89BC519A7FF0}" type="presParOf" srcId="{AA14BD59-30D1-DB47-93A8-0C597E693728}" destId="{924087AE-39A9-3649-86C7-785854F76BCA}" srcOrd="0" destOrd="0" presId="urn:microsoft.com/office/officeart/2005/8/layout/bProcess4"/>
    <dgm:cxn modelId="{F8CD79C0-5FEF-3E43-8ADA-62EF3B6576E5}" type="presParOf" srcId="{AA14BD59-30D1-DB47-93A8-0C597E693728}" destId="{026F476E-F7E9-2945-AAC9-5E44408FD55B}" srcOrd="1" destOrd="0" presId="urn:microsoft.com/office/officeart/2005/8/layout/bProcess4"/>
    <dgm:cxn modelId="{0EA70D63-CDBC-A440-8596-7E9C8614868A}" type="presParOf" srcId="{6CDA71B6-B682-ED47-B960-25A023802C3A}" destId="{E58BF397-8037-5945-AD24-420DF1F8335F}" srcOrd="15" destOrd="0" presId="urn:microsoft.com/office/officeart/2005/8/layout/bProcess4"/>
    <dgm:cxn modelId="{A75ECB19-FC9C-CF41-9923-E3FBE510307D}" type="presParOf" srcId="{6CDA71B6-B682-ED47-B960-25A023802C3A}" destId="{D16C1072-DAB8-D14B-A7F4-3CC0433F2494}" srcOrd="16" destOrd="0" presId="urn:microsoft.com/office/officeart/2005/8/layout/bProcess4"/>
    <dgm:cxn modelId="{1B5AC0A8-8510-DB43-8283-8F0EE3BBE4D1}" type="presParOf" srcId="{D16C1072-DAB8-D14B-A7F4-3CC0433F2494}" destId="{7BCEEB14-86D3-B842-BB88-0A5FC6A55D40}" srcOrd="0" destOrd="0" presId="urn:microsoft.com/office/officeart/2005/8/layout/bProcess4"/>
    <dgm:cxn modelId="{B98822A4-3A17-1C41-8BFF-705DF7C802BC}" type="presParOf" srcId="{D16C1072-DAB8-D14B-A7F4-3CC0433F2494}" destId="{4D685903-C56A-AE41-8593-E273964CA454}"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AA240C-5A0F-2D42-9DE2-5F1AAE566344}">
      <dsp:nvSpPr>
        <dsp:cNvPr id="0" name=""/>
        <dsp:cNvSpPr/>
      </dsp:nvSpPr>
      <dsp:spPr>
        <a:xfrm rot="5400000">
          <a:off x="-323810" y="948064"/>
          <a:ext cx="1435259" cy="17341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B2578E-EEA1-E04B-8199-3CDF217DA1D9}">
      <dsp:nvSpPr>
        <dsp:cNvPr id="0" name=""/>
        <dsp:cNvSpPr/>
      </dsp:nvSpPr>
      <dsp:spPr>
        <a:xfrm>
          <a:off x="3550" y="27929"/>
          <a:ext cx="1926781" cy="11560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Import Libraries (Pandas, NumPy, requests, and datetime</a:t>
          </a:r>
        </a:p>
      </dsp:txBody>
      <dsp:txXfrm>
        <a:off x="37410" y="61789"/>
        <a:ext cx="1859061" cy="1088348"/>
      </dsp:txXfrm>
    </dsp:sp>
    <dsp:sp modelId="{68A080BB-4A3A-1F4F-AE21-01E7B98E390F}">
      <dsp:nvSpPr>
        <dsp:cNvPr id="0" name=""/>
        <dsp:cNvSpPr/>
      </dsp:nvSpPr>
      <dsp:spPr>
        <a:xfrm rot="5400000">
          <a:off x="-323810" y="2393150"/>
          <a:ext cx="1435259" cy="17341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10F6E6-BDCC-204D-9437-F4C56AC9DD99}">
      <dsp:nvSpPr>
        <dsp:cNvPr id="0" name=""/>
        <dsp:cNvSpPr/>
      </dsp:nvSpPr>
      <dsp:spPr>
        <a:xfrm>
          <a:off x="3550" y="1473016"/>
          <a:ext cx="1926781" cy="11560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Create a series of helper functions that will help when you call the API</a:t>
          </a:r>
        </a:p>
      </dsp:txBody>
      <dsp:txXfrm>
        <a:off x="37410" y="1506876"/>
        <a:ext cx="1859061" cy="1088348"/>
      </dsp:txXfrm>
    </dsp:sp>
    <dsp:sp modelId="{0858689D-667F-2147-A567-AB35FEAC7F08}">
      <dsp:nvSpPr>
        <dsp:cNvPr id="0" name=""/>
        <dsp:cNvSpPr/>
      </dsp:nvSpPr>
      <dsp:spPr>
        <a:xfrm>
          <a:off x="398732" y="3115693"/>
          <a:ext cx="2552793" cy="17341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FCB500-83C8-394A-A399-9DC6B662B4FE}">
      <dsp:nvSpPr>
        <dsp:cNvPr id="0" name=""/>
        <dsp:cNvSpPr/>
      </dsp:nvSpPr>
      <dsp:spPr>
        <a:xfrm>
          <a:off x="3550" y="2918102"/>
          <a:ext cx="1926781" cy="11560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Defined as SpaceX as name to call the API website</a:t>
          </a:r>
        </a:p>
      </dsp:txBody>
      <dsp:txXfrm>
        <a:off x="37410" y="2951962"/>
        <a:ext cx="1859061" cy="1088348"/>
      </dsp:txXfrm>
    </dsp:sp>
    <dsp:sp modelId="{F672884E-E28E-4F45-A937-2D3449FE9576}">
      <dsp:nvSpPr>
        <dsp:cNvPr id="0" name=""/>
        <dsp:cNvSpPr/>
      </dsp:nvSpPr>
      <dsp:spPr>
        <a:xfrm rot="16200000">
          <a:off x="2238809" y="2393150"/>
          <a:ext cx="1435259" cy="17341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192956-35A2-5E44-B625-E10B1EACF0B5}">
      <dsp:nvSpPr>
        <dsp:cNvPr id="0" name=""/>
        <dsp:cNvSpPr/>
      </dsp:nvSpPr>
      <dsp:spPr>
        <a:xfrm>
          <a:off x="2566169" y="2918102"/>
          <a:ext cx="1926781" cy="11560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Create a response = requests.get(SpaceX)</a:t>
          </a:r>
        </a:p>
      </dsp:txBody>
      <dsp:txXfrm>
        <a:off x="2600029" y="2951962"/>
        <a:ext cx="1859061" cy="1088348"/>
      </dsp:txXfrm>
    </dsp:sp>
    <dsp:sp modelId="{EF35A739-AC30-F844-B649-E9B42CDEE63D}">
      <dsp:nvSpPr>
        <dsp:cNvPr id="0" name=""/>
        <dsp:cNvSpPr/>
      </dsp:nvSpPr>
      <dsp:spPr>
        <a:xfrm rot="16200000">
          <a:off x="2238809" y="948064"/>
          <a:ext cx="1435259" cy="17341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2251D9-EFC6-7C4D-9E34-34177AEA7BB6}">
      <dsp:nvSpPr>
        <dsp:cNvPr id="0" name=""/>
        <dsp:cNvSpPr/>
      </dsp:nvSpPr>
      <dsp:spPr>
        <a:xfrm>
          <a:off x="2566169" y="1473016"/>
          <a:ext cx="1926781" cy="11560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Normalize the response to json using response.json()</a:t>
          </a:r>
        </a:p>
      </dsp:txBody>
      <dsp:txXfrm>
        <a:off x="2600029" y="1506876"/>
        <a:ext cx="1859061" cy="1088348"/>
      </dsp:txXfrm>
    </dsp:sp>
    <dsp:sp modelId="{382B8981-0068-AC41-88AC-F04080F6009F}">
      <dsp:nvSpPr>
        <dsp:cNvPr id="0" name=""/>
        <dsp:cNvSpPr/>
      </dsp:nvSpPr>
      <dsp:spPr>
        <a:xfrm>
          <a:off x="2961352" y="225521"/>
          <a:ext cx="2552793" cy="17341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A851B9-447C-834A-8982-EDDEA77845A7}">
      <dsp:nvSpPr>
        <dsp:cNvPr id="0" name=""/>
        <dsp:cNvSpPr/>
      </dsp:nvSpPr>
      <dsp:spPr>
        <a:xfrm>
          <a:off x="2566169" y="27929"/>
          <a:ext cx="1926781" cy="11560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Define a name for your df and pass the previous objected to pd.json_normalize()</a:t>
          </a:r>
        </a:p>
      </dsp:txBody>
      <dsp:txXfrm>
        <a:off x="2600029" y="61789"/>
        <a:ext cx="1859061" cy="1088348"/>
      </dsp:txXfrm>
    </dsp:sp>
    <dsp:sp modelId="{2E4D213C-A893-584B-A832-017B2E6E29B2}">
      <dsp:nvSpPr>
        <dsp:cNvPr id="0" name=""/>
        <dsp:cNvSpPr/>
      </dsp:nvSpPr>
      <dsp:spPr>
        <a:xfrm>
          <a:off x="5128789" y="27929"/>
          <a:ext cx="1926781" cy="11560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And Call your df by the name you defined in the previous step, i.e. df.head(5)</a:t>
          </a:r>
        </a:p>
      </dsp:txBody>
      <dsp:txXfrm>
        <a:off x="5162649" y="61789"/>
        <a:ext cx="1859061" cy="10883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832F83-A525-174D-9FA0-ABC1192612C7}">
      <dsp:nvSpPr>
        <dsp:cNvPr id="0" name=""/>
        <dsp:cNvSpPr/>
      </dsp:nvSpPr>
      <dsp:spPr>
        <a:xfrm rot="5400000">
          <a:off x="181520" y="829456"/>
          <a:ext cx="1290917" cy="15593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7750A8-3FB0-ED42-9CB4-0E7C8AF9EDDC}">
      <dsp:nvSpPr>
        <dsp:cNvPr id="0" name=""/>
        <dsp:cNvSpPr/>
      </dsp:nvSpPr>
      <dsp:spPr>
        <a:xfrm>
          <a:off x="476178" y="2183"/>
          <a:ext cx="1732626" cy="1039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Install/import libraries (sys, request, beautiful soups, re, unicodedata, and pandas)</a:t>
          </a:r>
        </a:p>
      </dsp:txBody>
      <dsp:txXfrm>
        <a:off x="506626" y="32631"/>
        <a:ext cx="1671730" cy="978679"/>
      </dsp:txXfrm>
    </dsp:sp>
    <dsp:sp modelId="{E82DFBC1-95AF-554A-912D-7E6C3711830C}">
      <dsp:nvSpPr>
        <dsp:cNvPr id="0" name=""/>
        <dsp:cNvSpPr/>
      </dsp:nvSpPr>
      <dsp:spPr>
        <a:xfrm rot="5400000">
          <a:off x="181520" y="2128926"/>
          <a:ext cx="1290917" cy="15593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EAFB8F-B35B-2C4F-9E5E-A5C6E74DA14E}">
      <dsp:nvSpPr>
        <dsp:cNvPr id="0" name=""/>
        <dsp:cNvSpPr/>
      </dsp:nvSpPr>
      <dsp:spPr>
        <a:xfrm>
          <a:off x="476178" y="1301653"/>
          <a:ext cx="1732626" cy="1039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Create helper functions to process web scraped HTML table</a:t>
          </a:r>
        </a:p>
      </dsp:txBody>
      <dsp:txXfrm>
        <a:off x="506626" y="1332101"/>
        <a:ext cx="1671730" cy="978679"/>
      </dsp:txXfrm>
    </dsp:sp>
    <dsp:sp modelId="{9EB39CA3-A631-7441-92CA-F4AF1F0656D5}">
      <dsp:nvSpPr>
        <dsp:cNvPr id="0" name=""/>
        <dsp:cNvSpPr/>
      </dsp:nvSpPr>
      <dsp:spPr>
        <a:xfrm rot="5400000">
          <a:off x="181520" y="3428396"/>
          <a:ext cx="1290917" cy="15593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61B3C3F-1545-F84B-AFAC-FB07A62C9B0B}">
      <dsp:nvSpPr>
        <dsp:cNvPr id="0" name=""/>
        <dsp:cNvSpPr/>
      </dsp:nvSpPr>
      <dsp:spPr>
        <a:xfrm>
          <a:off x="476178" y="2601122"/>
          <a:ext cx="1732626" cy="1039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Assign the URL of desire to an object</a:t>
          </a:r>
        </a:p>
      </dsp:txBody>
      <dsp:txXfrm>
        <a:off x="506626" y="2631570"/>
        <a:ext cx="1671730" cy="978679"/>
      </dsp:txXfrm>
    </dsp:sp>
    <dsp:sp modelId="{072D1651-62E7-9641-B377-C5C29AC376E4}">
      <dsp:nvSpPr>
        <dsp:cNvPr id="0" name=""/>
        <dsp:cNvSpPr/>
      </dsp:nvSpPr>
      <dsp:spPr>
        <a:xfrm>
          <a:off x="831255" y="4078131"/>
          <a:ext cx="2295841" cy="15593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C98BB64-0894-5B42-AE86-6087C5C8EA82}">
      <dsp:nvSpPr>
        <dsp:cNvPr id="0" name=""/>
        <dsp:cNvSpPr/>
      </dsp:nvSpPr>
      <dsp:spPr>
        <a:xfrm>
          <a:off x="476178" y="3900592"/>
          <a:ext cx="1732626" cy="1039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Perform a HTTP GET method to request the HTML page</a:t>
          </a:r>
        </a:p>
      </dsp:txBody>
      <dsp:txXfrm>
        <a:off x="506626" y="3931040"/>
        <a:ext cx="1671730" cy="978679"/>
      </dsp:txXfrm>
    </dsp:sp>
    <dsp:sp modelId="{51B5A8B7-F96E-AF41-BAF1-24E50A4C9B75}">
      <dsp:nvSpPr>
        <dsp:cNvPr id="0" name=""/>
        <dsp:cNvSpPr/>
      </dsp:nvSpPr>
      <dsp:spPr>
        <a:xfrm rot="16200000">
          <a:off x="2485913" y="3428396"/>
          <a:ext cx="1290917" cy="15593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91D0EA-10B4-3341-9B0D-FD022FFF6AD7}">
      <dsp:nvSpPr>
        <dsp:cNvPr id="0" name=""/>
        <dsp:cNvSpPr/>
      </dsp:nvSpPr>
      <dsp:spPr>
        <a:xfrm>
          <a:off x="2780571" y="3900592"/>
          <a:ext cx="1732626" cy="1039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Create a Beatufilsoup object from the HTML response</a:t>
          </a:r>
        </a:p>
      </dsp:txBody>
      <dsp:txXfrm>
        <a:off x="2811019" y="3931040"/>
        <a:ext cx="1671730" cy="978679"/>
      </dsp:txXfrm>
    </dsp:sp>
    <dsp:sp modelId="{5DA1E6EB-CDB3-154A-8266-C9A9D9430E8F}">
      <dsp:nvSpPr>
        <dsp:cNvPr id="0" name=""/>
        <dsp:cNvSpPr/>
      </dsp:nvSpPr>
      <dsp:spPr>
        <a:xfrm rot="16200000">
          <a:off x="2485913" y="2128926"/>
          <a:ext cx="1290917" cy="15593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E5B2F62-31AF-7C44-9176-4699EB731C95}">
      <dsp:nvSpPr>
        <dsp:cNvPr id="0" name=""/>
        <dsp:cNvSpPr/>
      </dsp:nvSpPr>
      <dsp:spPr>
        <a:xfrm>
          <a:off x="2780571" y="2601122"/>
          <a:ext cx="1732626" cy="1039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Assign ‘tables’ as soup object and find all table headers with soup.find_all() and assign the results to a list</a:t>
          </a:r>
        </a:p>
      </dsp:txBody>
      <dsp:txXfrm>
        <a:off x="2811019" y="2631570"/>
        <a:ext cx="1671730" cy="978679"/>
      </dsp:txXfrm>
    </dsp:sp>
    <dsp:sp modelId="{941B802F-4E14-0A42-B0F6-98277AE2AE92}">
      <dsp:nvSpPr>
        <dsp:cNvPr id="0" name=""/>
        <dsp:cNvSpPr/>
      </dsp:nvSpPr>
      <dsp:spPr>
        <a:xfrm rot="16200000">
          <a:off x="2485913" y="829456"/>
          <a:ext cx="1290917" cy="15593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19020C-38F1-FF48-87CB-8971625CE3A2}">
      <dsp:nvSpPr>
        <dsp:cNvPr id="0" name=""/>
        <dsp:cNvSpPr/>
      </dsp:nvSpPr>
      <dsp:spPr>
        <a:xfrm>
          <a:off x="2780571" y="1301653"/>
          <a:ext cx="1732626" cy="1039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Find the table of interest and call it from the list, i.e. my_table = tables[]</a:t>
          </a:r>
        </a:p>
      </dsp:txBody>
      <dsp:txXfrm>
        <a:off x="2811019" y="1332101"/>
        <a:ext cx="1671730" cy="978679"/>
      </dsp:txXfrm>
    </dsp:sp>
    <dsp:sp modelId="{3CBD2BCC-5EDE-6D45-8564-75B91A5FC4EF}">
      <dsp:nvSpPr>
        <dsp:cNvPr id="0" name=""/>
        <dsp:cNvSpPr/>
      </dsp:nvSpPr>
      <dsp:spPr>
        <a:xfrm>
          <a:off x="3135648" y="179722"/>
          <a:ext cx="2295841" cy="15593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6DA511-EDB9-DE41-AB14-39B0D297A411}">
      <dsp:nvSpPr>
        <dsp:cNvPr id="0" name=""/>
        <dsp:cNvSpPr/>
      </dsp:nvSpPr>
      <dsp:spPr>
        <a:xfrm>
          <a:off x="2780571" y="2183"/>
          <a:ext cx="1732626" cy="1039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Create an empty list column_names[] and iterate each ‘th’ element appending to column_names list</a:t>
          </a:r>
        </a:p>
      </dsp:txBody>
      <dsp:txXfrm>
        <a:off x="2811019" y="32631"/>
        <a:ext cx="1671730" cy="978679"/>
      </dsp:txXfrm>
    </dsp:sp>
    <dsp:sp modelId="{5C42109A-4A7C-FE4F-B880-0C75850477EF}">
      <dsp:nvSpPr>
        <dsp:cNvPr id="0" name=""/>
        <dsp:cNvSpPr/>
      </dsp:nvSpPr>
      <dsp:spPr>
        <a:xfrm rot="5400000">
          <a:off x="4790306" y="829456"/>
          <a:ext cx="1290917" cy="15593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9168CF-6DCB-3A4D-BFDE-E4DFFE75EB87}">
      <dsp:nvSpPr>
        <dsp:cNvPr id="0" name=""/>
        <dsp:cNvSpPr/>
      </dsp:nvSpPr>
      <dsp:spPr>
        <a:xfrm>
          <a:off x="5084964" y="2183"/>
          <a:ext cx="1732626" cy="1039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Create an empty dictionary with keys extracted from column_names with dict.fromkeys(column_names)</a:t>
          </a:r>
        </a:p>
      </dsp:txBody>
      <dsp:txXfrm>
        <a:off x="5115412" y="32631"/>
        <a:ext cx="1671730" cy="978679"/>
      </dsp:txXfrm>
    </dsp:sp>
    <dsp:sp modelId="{4E928FFC-3E19-0245-B760-642361C711BB}">
      <dsp:nvSpPr>
        <dsp:cNvPr id="0" name=""/>
        <dsp:cNvSpPr/>
      </dsp:nvSpPr>
      <dsp:spPr>
        <a:xfrm rot="5400000">
          <a:off x="4790306" y="2128926"/>
          <a:ext cx="1290917" cy="15593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738881-D173-BD4B-B750-FFFD8801F38E}">
      <dsp:nvSpPr>
        <dsp:cNvPr id="0" name=""/>
        <dsp:cNvSpPr/>
      </dsp:nvSpPr>
      <dsp:spPr>
        <a:xfrm>
          <a:off x="5084964" y="1301653"/>
          <a:ext cx="1732626" cy="1039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Initialize a list to store all launch dictionaries.</a:t>
          </a:r>
        </a:p>
      </dsp:txBody>
      <dsp:txXfrm>
        <a:off x="5115412" y="1332101"/>
        <a:ext cx="1671730" cy="978679"/>
      </dsp:txXfrm>
    </dsp:sp>
    <dsp:sp modelId="{639F6DBE-76BC-3D43-9A29-100AC8D174DC}">
      <dsp:nvSpPr>
        <dsp:cNvPr id="0" name=""/>
        <dsp:cNvSpPr/>
      </dsp:nvSpPr>
      <dsp:spPr>
        <a:xfrm rot="5400000">
          <a:off x="4790306" y="3428396"/>
          <a:ext cx="1290917" cy="155936"/>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8FD34FF-9887-4F40-99FC-350DB16FE27C}">
      <dsp:nvSpPr>
        <dsp:cNvPr id="0" name=""/>
        <dsp:cNvSpPr/>
      </dsp:nvSpPr>
      <dsp:spPr>
        <a:xfrm>
          <a:off x="5084964" y="2601122"/>
          <a:ext cx="1732626" cy="1039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Then iterate for each row the table using soup.find_all(‘tr’). After that, append the launch dictionary to the list of interest</a:t>
          </a:r>
        </a:p>
      </dsp:txBody>
      <dsp:txXfrm>
        <a:off x="5115412" y="2631570"/>
        <a:ext cx="1671730" cy="978679"/>
      </dsp:txXfrm>
    </dsp:sp>
    <dsp:sp modelId="{CDA1DB0E-DDA4-254F-AFA4-A3B8BA125798}">
      <dsp:nvSpPr>
        <dsp:cNvPr id="0" name=""/>
        <dsp:cNvSpPr/>
      </dsp:nvSpPr>
      <dsp:spPr>
        <a:xfrm>
          <a:off x="5084964" y="3900592"/>
          <a:ext cx="1732626" cy="1039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Print the df and save the csv file</a:t>
          </a:r>
        </a:p>
      </dsp:txBody>
      <dsp:txXfrm>
        <a:off x="5115412" y="3931040"/>
        <a:ext cx="1671730" cy="9786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A9264-D8D9-5842-945E-B602049C42D3}">
      <dsp:nvSpPr>
        <dsp:cNvPr id="0" name=""/>
        <dsp:cNvSpPr/>
      </dsp:nvSpPr>
      <dsp:spPr>
        <a:xfrm rot="5400000">
          <a:off x="-374328" y="1438591"/>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71DC4F-2E4A-CB48-9271-2FCA23516882}">
      <dsp:nvSpPr>
        <dsp:cNvPr id="0" name=""/>
        <dsp:cNvSpPr/>
      </dsp:nvSpPr>
      <dsp:spPr>
        <a:xfrm>
          <a:off x="4087" y="379875"/>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Import pandas and numpy libraries</a:t>
          </a:r>
        </a:p>
      </dsp:txBody>
      <dsp:txXfrm>
        <a:off x="43074" y="418862"/>
        <a:ext cx="2140557" cy="1253144"/>
      </dsp:txXfrm>
    </dsp:sp>
    <dsp:sp modelId="{B704EB22-A44C-0F43-98B3-1F9E8FD7E815}">
      <dsp:nvSpPr>
        <dsp:cNvPr id="0" name=""/>
        <dsp:cNvSpPr/>
      </dsp:nvSpPr>
      <dsp:spPr>
        <a:xfrm rot="5400000">
          <a:off x="-374328" y="3102489"/>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603F174-EF7D-6E4E-8817-5D31295CC9F6}">
      <dsp:nvSpPr>
        <dsp:cNvPr id="0" name=""/>
        <dsp:cNvSpPr/>
      </dsp:nvSpPr>
      <dsp:spPr>
        <a:xfrm>
          <a:off x="4087" y="2043774"/>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Load your spaceX dataset to a df object with pd.read_csv()</a:t>
          </a:r>
        </a:p>
      </dsp:txBody>
      <dsp:txXfrm>
        <a:off x="43074" y="2082761"/>
        <a:ext cx="2140557" cy="1253144"/>
      </dsp:txXfrm>
    </dsp:sp>
    <dsp:sp modelId="{399DD432-287C-0646-BBC4-44B83DB617C1}">
      <dsp:nvSpPr>
        <dsp:cNvPr id="0" name=""/>
        <dsp:cNvSpPr/>
      </dsp:nvSpPr>
      <dsp:spPr>
        <a:xfrm>
          <a:off x="457620" y="3934438"/>
          <a:ext cx="2940820"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E385755-E407-E04F-970B-50B1E866F69D}">
      <dsp:nvSpPr>
        <dsp:cNvPr id="0" name=""/>
        <dsp:cNvSpPr/>
      </dsp:nvSpPr>
      <dsp:spPr>
        <a:xfrm>
          <a:off x="4087" y="3707672"/>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Identify and calculate the % of missing values to each attribute</a:t>
          </a:r>
        </a:p>
      </dsp:txBody>
      <dsp:txXfrm>
        <a:off x="43074" y="3746659"/>
        <a:ext cx="2140557" cy="1253144"/>
      </dsp:txXfrm>
    </dsp:sp>
    <dsp:sp modelId="{219B1BBA-D362-5346-A187-48ABAE2357F2}">
      <dsp:nvSpPr>
        <dsp:cNvPr id="0" name=""/>
        <dsp:cNvSpPr/>
      </dsp:nvSpPr>
      <dsp:spPr>
        <a:xfrm rot="16200000">
          <a:off x="2576317" y="3102489"/>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61E540C-E987-3342-8214-D2F23045E382}">
      <dsp:nvSpPr>
        <dsp:cNvPr id="0" name=""/>
        <dsp:cNvSpPr/>
      </dsp:nvSpPr>
      <dsp:spPr>
        <a:xfrm>
          <a:off x="2954734" y="3707672"/>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Identify which columns are numerical and categorical with df.types</a:t>
          </a:r>
        </a:p>
      </dsp:txBody>
      <dsp:txXfrm>
        <a:off x="2993721" y="3746659"/>
        <a:ext cx="2140557" cy="1253144"/>
      </dsp:txXfrm>
    </dsp:sp>
    <dsp:sp modelId="{9AB0658D-3E8F-A94A-8920-D1AB1BC520C5}">
      <dsp:nvSpPr>
        <dsp:cNvPr id="0" name=""/>
        <dsp:cNvSpPr/>
      </dsp:nvSpPr>
      <dsp:spPr>
        <a:xfrm rot="16200000">
          <a:off x="2576317" y="1438591"/>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D234F7-7648-6743-B171-A5A3CA1757B6}">
      <dsp:nvSpPr>
        <dsp:cNvPr id="0" name=""/>
        <dsp:cNvSpPr/>
      </dsp:nvSpPr>
      <dsp:spPr>
        <a:xfrm>
          <a:off x="2954734" y="2043774"/>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Check for different launch sites, orbits, and landing outcomes</a:t>
          </a:r>
        </a:p>
      </dsp:txBody>
      <dsp:txXfrm>
        <a:off x="2993721" y="2082761"/>
        <a:ext cx="2140557" cy="1253144"/>
      </dsp:txXfrm>
    </dsp:sp>
    <dsp:sp modelId="{76DDC8CC-8055-324F-83D9-EA5D18F78215}">
      <dsp:nvSpPr>
        <dsp:cNvPr id="0" name=""/>
        <dsp:cNvSpPr/>
      </dsp:nvSpPr>
      <dsp:spPr>
        <a:xfrm>
          <a:off x="3408266" y="606641"/>
          <a:ext cx="2940820"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6A1FE2-274F-1249-BAC1-FFEDCBBF55FE}">
      <dsp:nvSpPr>
        <dsp:cNvPr id="0" name=""/>
        <dsp:cNvSpPr/>
      </dsp:nvSpPr>
      <dsp:spPr>
        <a:xfrm>
          <a:off x="2954734" y="379875"/>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Create a set of outcomes where you can classify as good or bad</a:t>
          </a:r>
        </a:p>
      </dsp:txBody>
      <dsp:txXfrm>
        <a:off x="2993721" y="418862"/>
        <a:ext cx="2140557" cy="1253144"/>
      </dsp:txXfrm>
    </dsp:sp>
    <dsp:sp modelId="{2C6DCE33-FFB8-154B-A685-A2C5E80A29A5}">
      <dsp:nvSpPr>
        <dsp:cNvPr id="0" name=""/>
        <dsp:cNvSpPr/>
      </dsp:nvSpPr>
      <dsp:spPr>
        <a:xfrm rot="5400000">
          <a:off x="5526964" y="1438591"/>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509BACE-60D6-E140-8564-9D04D9277861}">
      <dsp:nvSpPr>
        <dsp:cNvPr id="0" name=""/>
        <dsp:cNvSpPr/>
      </dsp:nvSpPr>
      <dsp:spPr>
        <a:xfrm>
          <a:off x="5905380" y="379875"/>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Create an empty list for landing_class and append 0 as bad outcome, else ==1</a:t>
          </a:r>
        </a:p>
      </dsp:txBody>
      <dsp:txXfrm>
        <a:off x="5944367" y="418862"/>
        <a:ext cx="2140557" cy="1253144"/>
      </dsp:txXfrm>
    </dsp:sp>
    <dsp:sp modelId="{E58BF397-8037-5945-AD24-420DF1F8335F}">
      <dsp:nvSpPr>
        <dsp:cNvPr id="0" name=""/>
        <dsp:cNvSpPr/>
      </dsp:nvSpPr>
      <dsp:spPr>
        <a:xfrm rot="5400000">
          <a:off x="5526964" y="3102489"/>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6F476E-F7E9-2945-AAC9-5E44408FD55B}">
      <dsp:nvSpPr>
        <dsp:cNvPr id="0" name=""/>
        <dsp:cNvSpPr/>
      </dsp:nvSpPr>
      <dsp:spPr>
        <a:xfrm>
          <a:off x="5905380" y="2043774"/>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Assign a ‘Class’ column to landing_class and call the df again to check the new column</a:t>
          </a:r>
        </a:p>
      </dsp:txBody>
      <dsp:txXfrm>
        <a:off x="5944367" y="2082761"/>
        <a:ext cx="2140557" cy="1253144"/>
      </dsp:txXfrm>
    </dsp:sp>
    <dsp:sp modelId="{4D685903-C56A-AE41-8593-E273964CA454}">
      <dsp:nvSpPr>
        <dsp:cNvPr id="0" name=""/>
        <dsp:cNvSpPr/>
      </dsp:nvSpPr>
      <dsp:spPr>
        <a:xfrm>
          <a:off x="5905380" y="3707672"/>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Save the csv file with df.to_csv()</a:t>
          </a:r>
        </a:p>
      </dsp:txBody>
      <dsp:txXfrm>
        <a:off x="5944367" y="3746659"/>
        <a:ext cx="2140557" cy="125314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4/8/24</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4/8/24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dirty="0"/>
          </a:p>
        </p:txBody>
      </p:sp>
    </p:spTree>
    <p:extLst>
      <p:ext uri="{BB962C8B-B14F-4D97-AF65-F5344CB8AC3E}">
        <p14:creationId xmlns:p14="http://schemas.microsoft.com/office/powerpoint/2010/main" val="2035997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dirty="0"/>
          </a:p>
        </p:txBody>
      </p:sp>
    </p:spTree>
    <p:extLst>
      <p:ext uri="{BB962C8B-B14F-4D97-AF65-F5344CB8AC3E}">
        <p14:creationId xmlns:p14="http://schemas.microsoft.com/office/powerpoint/2010/main" val="2839204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dirty="0"/>
          </a:p>
        </p:txBody>
      </p:sp>
    </p:spTree>
    <p:extLst>
      <p:ext uri="{BB962C8B-B14F-4D97-AF65-F5344CB8AC3E}">
        <p14:creationId xmlns:p14="http://schemas.microsoft.com/office/powerpoint/2010/main" val="1610077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dirty="0"/>
          </a:p>
        </p:txBody>
      </p:sp>
    </p:spTree>
    <p:extLst>
      <p:ext uri="{BB962C8B-B14F-4D97-AF65-F5344CB8AC3E}">
        <p14:creationId xmlns:p14="http://schemas.microsoft.com/office/powerpoint/2010/main" val="2039479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dirty="0"/>
          </a:p>
        </p:txBody>
      </p:sp>
    </p:spTree>
    <p:extLst>
      <p:ext uri="{BB962C8B-B14F-4D97-AF65-F5344CB8AC3E}">
        <p14:creationId xmlns:p14="http://schemas.microsoft.com/office/powerpoint/2010/main" val="801377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dirty="0"/>
          </a:p>
        </p:txBody>
      </p:sp>
    </p:spTree>
    <p:extLst>
      <p:ext uri="{BB962C8B-B14F-4D97-AF65-F5344CB8AC3E}">
        <p14:creationId xmlns:p14="http://schemas.microsoft.com/office/powerpoint/2010/main" val="758418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dirty="0"/>
          </a:p>
        </p:txBody>
      </p:sp>
    </p:spTree>
    <p:extLst>
      <p:ext uri="{BB962C8B-B14F-4D97-AF65-F5344CB8AC3E}">
        <p14:creationId xmlns:p14="http://schemas.microsoft.com/office/powerpoint/2010/main" val="912642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dirty="0"/>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dirty="0"/>
          </a:p>
        </p:txBody>
      </p:sp>
    </p:spTree>
    <p:extLst>
      <p:ext uri="{BB962C8B-B14F-4D97-AF65-F5344CB8AC3E}">
        <p14:creationId xmlns:p14="http://schemas.microsoft.com/office/powerpoint/2010/main" val="1696110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dirty="0"/>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4/8/24</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4/8/24</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a:t>4/8/24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3665234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4/8/24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1630565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4/8/24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41937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4/8/24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9224599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4/8/24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35082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4/8/24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659320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4/8/24</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4/8/24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0746355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4/8/24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543961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4/8/24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2859266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4/8/24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7590310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4/8/24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613345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3113296049"/>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3926881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2294397207"/>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4/8/24</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4/8/24</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4/8/24</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4/8/24</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4/8/24</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4/8/24</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4/8/24</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a:t>4/8/24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58922924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462325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Cristian Antonio Wieczorek Villas Boas, Ph.D.</a:t>
            </a:r>
          </a:p>
          <a:p>
            <a:r>
              <a:rPr lang="en-US" dirty="0">
                <a:solidFill>
                  <a:schemeClr val="bg2"/>
                </a:solidFill>
                <a:latin typeface="Abadi"/>
                <a:ea typeface="SF Pro" pitchFamily="2" charset="0"/>
                <a:cs typeface="SF Pro" pitchFamily="2" charset="0"/>
              </a:rPr>
              <a:t>April 8,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03162" y="6538912"/>
            <a:ext cx="12526963" cy="4351337"/>
          </a:xfrm>
          <a:prstGeom prst="rect">
            <a:avLst/>
          </a:prstGeom>
        </p:spPr>
        <p:txBody>
          <a:bodyPr/>
          <a:lstStyle/>
          <a:p>
            <a:pPr marL="0" indent="0">
              <a:buNone/>
            </a:pPr>
            <a:r>
              <a:rPr lang="en-US" sz="1600" dirty="0">
                <a:solidFill>
                  <a:schemeClr val="accent3">
                    <a:lumMod val="25000"/>
                  </a:schemeClr>
                </a:solidFill>
                <a:latin typeface="Abadi" panose="020B0604020104020204" pitchFamily="34" charset="0"/>
              </a:rPr>
              <a:t>https://github.com/cristianwvboas/Data-Science-Capstone-Project-SpaceX/blob/main/3.labs-jupyter-spacex-Data%20wrangling.ipynb</a:t>
            </a:r>
            <a:endParaRPr lang="en-US" sz="16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4119FA3F-9992-89B8-FFF1-C89A09C7E3F1}"/>
              </a:ext>
            </a:extLst>
          </p:cNvPr>
          <p:cNvGraphicFramePr/>
          <p:nvPr>
            <p:extLst>
              <p:ext uri="{D42A27DB-BD31-4B8C-83A1-F6EECF244321}">
                <p14:modId xmlns:p14="http://schemas.microsoft.com/office/powerpoint/2010/main" val="1036790923"/>
              </p:ext>
            </p:extLst>
          </p:nvPr>
        </p:nvGraphicFramePr>
        <p:xfrm>
          <a:off x="2402644" y="1161604"/>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274099"/>
            <a:ext cx="9745663" cy="53001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visualize the SpaceX data it was picked some charts:</a:t>
            </a:r>
          </a:p>
          <a:p>
            <a:pPr lvl="1">
              <a:lnSpc>
                <a:spcPct val="100000"/>
              </a:lnSpc>
              <a:spcBef>
                <a:spcPts val="1400"/>
              </a:spcBef>
            </a:pPr>
            <a:r>
              <a:rPr lang="en-US" sz="2000" dirty="0">
                <a:solidFill>
                  <a:schemeClr val="accent3">
                    <a:lumMod val="25000"/>
                  </a:schemeClr>
                </a:solidFill>
                <a:latin typeface="Abadi"/>
              </a:rPr>
              <a:t>Scatters charts:</a:t>
            </a:r>
          </a:p>
          <a:p>
            <a:pPr lvl="2">
              <a:lnSpc>
                <a:spcPct val="100000"/>
              </a:lnSpc>
              <a:spcBef>
                <a:spcPts val="1400"/>
              </a:spcBef>
            </a:pPr>
            <a:r>
              <a:rPr lang="en-US" sz="1600" dirty="0">
                <a:solidFill>
                  <a:schemeClr val="accent3">
                    <a:lumMod val="25000"/>
                  </a:schemeClr>
                </a:solidFill>
                <a:latin typeface="Abadi"/>
              </a:rPr>
              <a:t>Outcome (success or fail) of the missions according to the weight and mission number</a:t>
            </a:r>
          </a:p>
          <a:p>
            <a:pPr lvl="2">
              <a:lnSpc>
                <a:spcPct val="100000"/>
              </a:lnSpc>
              <a:spcBef>
                <a:spcPts val="1400"/>
              </a:spcBef>
            </a:pPr>
            <a:r>
              <a:rPr lang="en-US" sz="1600" dirty="0">
                <a:solidFill>
                  <a:schemeClr val="accent3">
                    <a:lumMod val="25000"/>
                  </a:schemeClr>
                </a:solidFill>
                <a:latin typeface="Abadi"/>
              </a:rPr>
              <a:t>Relationship between flight number and launch site, also classified by the mission outcome</a:t>
            </a:r>
          </a:p>
          <a:p>
            <a:pPr lvl="2">
              <a:lnSpc>
                <a:spcPct val="100000"/>
              </a:lnSpc>
              <a:spcBef>
                <a:spcPts val="1400"/>
              </a:spcBef>
            </a:pPr>
            <a:r>
              <a:rPr lang="en-US" sz="1600" dirty="0">
                <a:solidFill>
                  <a:schemeClr val="accent3">
                    <a:lumMod val="25000"/>
                  </a:schemeClr>
                </a:solidFill>
                <a:latin typeface="Abadi"/>
              </a:rPr>
              <a:t>Relationship between payload and launch site, also classified by mission outcome</a:t>
            </a:r>
          </a:p>
          <a:p>
            <a:pPr lvl="2">
              <a:lnSpc>
                <a:spcPct val="100000"/>
              </a:lnSpc>
              <a:spcBef>
                <a:spcPts val="1400"/>
              </a:spcBef>
            </a:pPr>
            <a:r>
              <a:rPr lang="en-US" sz="1600" dirty="0">
                <a:solidFill>
                  <a:schemeClr val="accent3">
                    <a:lumMod val="25000"/>
                  </a:schemeClr>
                </a:solidFill>
                <a:latin typeface="Abadi"/>
              </a:rPr>
              <a:t>Relationship between orbit type and flight number, classified by mission outcome</a:t>
            </a:r>
          </a:p>
          <a:p>
            <a:pPr lvl="2">
              <a:lnSpc>
                <a:spcPct val="100000"/>
              </a:lnSpc>
              <a:spcBef>
                <a:spcPts val="1400"/>
              </a:spcBef>
            </a:pPr>
            <a:r>
              <a:rPr lang="en-US" sz="1600" dirty="0">
                <a:solidFill>
                  <a:schemeClr val="accent3">
                    <a:lumMod val="25000"/>
                  </a:schemeClr>
                </a:solidFill>
                <a:latin typeface="Abadi"/>
              </a:rPr>
              <a:t>Relationship between Payload and Orbit type, classified by mission outcome</a:t>
            </a:r>
          </a:p>
          <a:p>
            <a:pPr lvl="1">
              <a:lnSpc>
                <a:spcPct val="100000"/>
              </a:lnSpc>
              <a:spcBef>
                <a:spcPts val="1400"/>
              </a:spcBef>
            </a:pPr>
            <a:r>
              <a:rPr lang="en-US" sz="2000" dirty="0">
                <a:solidFill>
                  <a:schemeClr val="accent3">
                    <a:lumMod val="25000"/>
                  </a:schemeClr>
                </a:solidFill>
                <a:latin typeface="Abadi"/>
              </a:rPr>
              <a:t>Bar graphic</a:t>
            </a:r>
            <a:r>
              <a:rPr lang="en-US" sz="1800" dirty="0">
                <a:solidFill>
                  <a:schemeClr val="accent3">
                    <a:lumMod val="25000"/>
                  </a:schemeClr>
                </a:solidFill>
                <a:latin typeface="Abadi"/>
              </a:rPr>
              <a:t>:</a:t>
            </a:r>
          </a:p>
          <a:p>
            <a:pPr lvl="2">
              <a:lnSpc>
                <a:spcPct val="100000"/>
              </a:lnSpc>
              <a:spcBef>
                <a:spcPts val="1400"/>
              </a:spcBef>
            </a:pPr>
            <a:r>
              <a:rPr lang="en-US" sz="1600" dirty="0">
                <a:solidFill>
                  <a:schemeClr val="accent3">
                    <a:lumMod val="25000"/>
                  </a:schemeClr>
                </a:solidFill>
                <a:latin typeface="Abadi"/>
              </a:rPr>
              <a:t>Showing mission success rate according to the orbit</a:t>
            </a:r>
          </a:p>
          <a:p>
            <a:pPr lvl="1">
              <a:lnSpc>
                <a:spcPct val="100000"/>
              </a:lnSpc>
              <a:spcBef>
                <a:spcPts val="1400"/>
              </a:spcBef>
            </a:pPr>
            <a:r>
              <a:rPr lang="en-US" sz="2000" dirty="0">
                <a:solidFill>
                  <a:schemeClr val="accent3">
                    <a:lumMod val="25000"/>
                  </a:schemeClr>
                </a:solidFill>
                <a:latin typeface="Abadi"/>
              </a:rPr>
              <a:t>Line Chart:</a:t>
            </a:r>
          </a:p>
          <a:p>
            <a:pPr lvl="2">
              <a:lnSpc>
                <a:spcPct val="100000"/>
              </a:lnSpc>
              <a:spcBef>
                <a:spcPts val="1400"/>
              </a:spcBef>
            </a:pPr>
            <a:r>
              <a:rPr lang="en-US" sz="1600" dirty="0">
                <a:solidFill>
                  <a:schemeClr val="accent3">
                    <a:lumMod val="25000"/>
                  </a:schemeClr>
                </a:solidFill>
                <a:latin typeface="Abadi"/>
              </a:rPr>
              <a:t>Success Launch rate across the years, showing the success rate increased across the years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B40139CB-357A-FABE-C75F-3D01DC91193C}"/>
              </a:ext>
            </a:extLst>
          </p:cNvPr>
          <p:cNvSpPr txBox="1"/>
          <p:nvPr/>
        </p:nvSpPr>
        <p:spPr>
          <a:xfrm>
            <a:off x="838200" y="6478571"/>
            <a:ext cx="10066923" cy="584775"/>
          </a:xfrm>
          <a:prstGeom prst="rect">
            <a:avLst/>
          </a:prstGeom>
          <a:noFill/>
        </p:spPr>
        <p:txBody>
          <a:bodyPr wrap="none" rtlCol="0">
            <a:spAutoFit/>
          </a:bodyPr>
          <a:lstStyle/>
          <a:p>
            <a:r>
              <a:rPr lang="en-US" sz="1600" dirty="0"/>
              <a:t>https://github.com/cristianwvboas/Data-Science-Capstone-Project-SpaceX/blob/main/5.jupyter-labs-eda-dataviz.ipynb</a:t>
            </a:r>
          </a:p>
          <a:p>
            <a:endParaRPr lang="en-US" sz="16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06575"/>
            <a:ext cx="10126663"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First step: Importing pandas, csv, ipython-sql, and sqlite3 packages</a:t>
            </a:r>
          </a:p>
          <a:p>
            <a:pPr>
              <a:lnSpc>
                <a:spcPct val="100000"/>
              </a:lnSpc>
              <a:spcBef>
                <a:spcPts val="1400"/>
              </a:spcBef>
            </a:pPr>
            <a:r>
              <a:rPr lang="en-US" sz="2200" dirty="0">
                <a:solidFill>
                  <a:schemeClr val="accent3">
                    <a:lumMod val="25000"/>
                  </a:schemeClr>
                </a:solidFill>
                <a:latin typeface="Abadi"/>
              </a:rPr>
              <a:t>Second step: Create a connection with SQL and a cursor object</a:t>
            </a:r>
          </a:p>
          <a:p>
            <a:pPr>
              <a:lnSpc>
                <a:spcPct val="100000"/>
              </a:lnSpc>
              <a:spcBef>
                <a:spcPts val="1400"/>
              </a:spcBef>
            </a:pPr>
            <a:r>
              <a:rPr lang="en-US" sz="2200" dirty="0">
                <a:solidFill>
                  <a:schemeClr val="accent3">
                    <a:lumMod val="25000"/>
                  </a:schemeClr>
                </a:solidFill>
                <a:latin typeface="Abadi"/>
              </a:rPr>
              <a:t>Third step: Create a SQL magic line</a:t>
            </a:r>
          </a:p>
          <a:p>
            <a:pPr>
              <a:lnSpc>
                <a:spcPct val="100000"/>
              </a:lnSpc>
              <a:spcBef>
                <a:spcPts val="1400"/>
              </a:spcBef>
            </a:pPr>
            <a:r>
              <a:rPr lang="en-US" sz="2200" dirty="0">
                <a:solidFill>
                  <a:schemeClr val="accent3">
                    <a:lumMod val="25000"/>
                  </a:schemeClr>
                </a:solidFill>
                <a:latin typeface="Abadi"/>
              </a:rPr>
              <a:t>Fourth step: Create a df object passing ‘pd.read_csv( )’ and ‘df.to_sq( )l’ in sequence. Finally, calling the df</a:t>
            </a:r>
          </a:p>
          <a:p>
            <a:pPr>
              <a:lnSpc>
                <a:spcPct val="100000"/>
              </a:lnSpc>
              <a:spcBef>
                <a:spcPts val="1400"/>
              </a:spcBef>
            </a:pPr>
            <a:r>
              <a:rPr lang="en-US" sz="2200" dirty="0">
                <a:solidFill>
                  <a:schemeClr val="accent3">
                    <a:lumMod val="25000"/>
                  </a:schemeClr>
                </a:solidFill>
                <a:latin typeface="Abadi"/>
              </a:rPr>
              <a:t>Fifth step: Create a SPACEXTABLE table with SQL using ‘as SELECT* from Spacextbl’ and passing where the date is not null to eliminate null entries</a:t>
            </a:r>
          </a:p>
          <a:p>
            <a:pPr>
              <a:lnSpc>
                <a:spcPct val="100000"/>
              </a:lnSpc>
              <a:spcBef>
                <a:spcPts val="1400"/>
              </a:spcBef>
            </a:pPr>
            <a:r>
              <a:rPr lang="en-US" sz="2200" dirty="0">
                <a:solidFill>
                  <a:schemeClr val="accent3">
                    <a:lumMod val="25000"/>
                  </a:schemeClr>
                </a:solidFill>
                <a:latin typeface="Abadi"/>
              </a:rPr>
              <a:t>Sixth step: Use the queries of interest. For example:	 </a:t>
            </a:r>
          </a:p>
          <a:p>
            <a:pPr lvl="1">
              <a:lnSpc>
                <a:spcPct val="100000"/>
              </a:lnSpc>
              <a:spcBef>
                <a:spcPts val="1400"/>
              </a:spcBef>
            </a:pPr>
            <a:r>
              <a:rPr lang="en-US" sz="1800" dirty="0">
                <a:solidFill>
                  <a:schemeClr val="accent3">
                    <a:lumMod val="25000"/>
                  </a:schemeClr>
                </a:solidFill>
                <a:latin typeface="Abadi"/>
              </a:rPr>
              <a:t>finding launch sites: Select distinct Launch_Site as ‘Launch Sites’</a:t>
            </a:r>
          </a:p>
          <a:p>
            <a:pPr lvl="1">
              <a:lnSpc>
                <a:spcPct val="100000"/>
              </a:lnSpc>
              <a:spcBef>
                <a:spcPts val="1400"/>
              </a:spcBef>
            </a:pPr>
            <a:r>
              <a:rPr lang="en-US" sz="1800" dirty="0">
                <a:solidFill>
                  <a:schemeClr val="accent3">
                    <a:lumMod val="25000"/>
                  </a:schemeClr>
                </a:solidFill>
                <a:latin typeface="Abadi"/>
              </a:rPr>
              <a:t>Other SQL queries can be found at the appendix as snipets</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3767E679-B0ED-EFE6-C9BB-DBAF4832A926}"/>
              </a:ext>
            </a:extLst>
          </p:cNvPr>
          <p:cNvSpPr txBox="1"/>
          <p:nvPr/>
        </p:nvSpPr>
        <p:spPr>
          <a:xfrm>
            <a:off x="480106" y="6573408"/>
            <a:ext cx="11095410" cy="338554"/>
          </a:xfrm>
          <a:prstGeom prst="rect">
            <a:avLst/>
          </a:prstGeom>
          <a:noFill/>
        </p:spPr>
        <p:txBody>
          <a:bodyPr wrap="none" rtlCol="0">
            <a:spAutoFit/>
          </a:bodyPr>
          <a:lstStyle/>
          <a:p>
            <a:r>
              <a:rPr lang="en-US" sz="1600" dirty="0"/>
              <a:t>https://github.com/cristianwvboas/Data-Science-Capstone-Project-SpaceX/blob/main/4.jupyter-labs-eda-sql-coursera_sqllite.ipynb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74838"/>
            <a:ext cx="10515600"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Folium map was created, and marks were added to show launching sites. Zooming on the map, the user can look for more details for each launch site and observe the successful and failed missions. Also, for the site, CCAFS LSC-40 lines and distance were added from launch positions to highway, railway, and coastline. More detailed info and maps can be found on slides #34-37</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91AA0286-CE6F-B150-3495-772E1AE15497}"/>
              </a:ext>
            </a:extLst>
          </p:cNvPr>
          <p:cNvSpPr txBox="1"/>
          <p:nvPr/>
        </p:nvSpPr>
        <p:spPr>
          <a:xfrm>
            <a:off x="361950" y="6513096"/>
            <a:ext cx="11468100" cy="338554"/>
          </a:xfrm>
          <a:prstGeom prst="rect">
            <a:avLst/>
          </a:prstGeom>
          <a:noFill/>
        </p:spPr>
        <p:txBody>
          <a:bodyPr wrap="square" rtlCol="0">
            <a:spAutoFit/>
          </a:bodyPr>
          <a:lstStyle/>
          <a:p>
            <a:r>
              <a:rPr lang="en-US" sz="1600" dirty="0"/>
              <a:t>https://github.com/cristianwvboas/Data-Science-Capstone-Project-SpaceX/blob/main/6.lab_jupyter_launch_site_location.ipynb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dashboard with Plotly Dash was created. In summary, pie charts were created to demonstrate the percentage of successful missions per launching site. A Scatter chart was designed to show the mission's outcome based on payload mass, booster, and launching site. More detailed info can be found on slides #38-41.</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D4CB1BA5-CF99-EEF2-0B39-29F3D192E0D8}"/>
              </a:ext>
            </a:extLst>
          </p:cNvPr>
          <p:cNvSpPr txBox="1"/>
          <p:nvPr/>
        </p:nvSpPr>
        <p:spPr>
          <a:xfrm>
            <a:off x="519793" y="6538912"/>
            <a:ext cx="11152414" cy="369332"/>
          </a:xfrm>
          <a:prstGeom prst="rect">
            <a:avLst/>
          </a:prstGeom>
          <a:noFill/>
        </p:spPr>
        <p:txBody>
          <a:bodyPr wrap="square" rtlCol="0">
            <a:spAutoFit/>
          </a:bodyPr>
          <a:lstStyle/>
          <a:p>
            <a:r>
              <a:rPr lang="en-US" dirty="0"/>
              <a:t>https://github.com/cristianwvboas/Data-Science-Capstone-Project-SpaceX/blob/main/7.spacex_dash_app.py</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classification models were used with SpaceX data to predict outcomes: logistic regression, support machine vector, decision trees, and KNN. A chart comparing the accuracy of those predictive analyses was built. More detailed information and the best classification model can be found on slides # 42-44</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93DBAE0D-03CD-4360-291B-6DB3B173B7B8}"/>
              </a:ext>
            </a:extLst>
          </p:cNvPr>
          <p:cNvSpPr txBox="1"/>
          <p:nvPr/>
        </p:nvSpPr>
        <p:spPr>
          <a:xfrm>
            <a:off x="2141764" y="6176963"/>
            <a:ext cx="11955236" cy="646331"/>
          </a:xfrm>
          <a:prstGeom prst="rect">
            <a:avLst/>
          </a:prstGeom>
          <a:noFill/>
        </p:spPr>
        <p:txBody>
          <a:bodyPr wrap="square" rtlCol="0">
            <a:spAutoFit/>
          </a:bodyPr>
          <a:lstStyle/>
          <a:p>
            <a:r>
              <a:rPr lang="en-US" dirty="0"/>
              <a:t>https://github.com/cristianwvboas/Data-Science-Capstone-Project-SpaceX/blob/main/8.SpaceX_Machine%20Learning%20Prediction_Part_5.ipynb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4060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544968"/>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C9C3FD11-5CB2-04A3-1189-0F68E65A5094}"/>
              </a:ext>
            </a:extLst>
          </p:cNvPr>
          <p:cNvPicPr>
            <a:picLocks noChangeAspect="1"/>
          </p:cNvPicPr>
          <p:nvPr/>
        </p:nvPicPr>
        <p:blipFill>
          <a:blip r:embed="rId3"/>
          <a:stretch>
            <a:fillRect/>
          </a:stretch>
        </p:blipFill>
        <p:spPr>
          <a:xfrm>
            <a:off x="3932238" y="1544968"/>
            <a:ext cx="7772400" cy="2759071"/>
          </a:xfrm>
          <a:prstGeom prst="rect">
            <a:avLst/>
          </a:prstGeom>
        </p:spPr>
      </p:pic>
      <p:pic>
        <p:nvPicPr>
          <p:cNvPr id="6" name="Picture 5">
            <a:extLst>
              <a:ext uri="{FF2B5EF4-FFF2-40B4-BE49-F238E27FC236}">
                <a16:creationId xmlns:a16="http://schemas.microsoft.com/office/drawing/2014/main" id="{8661EC8E-81EA-6553-52E2-765D7FDC3D7F}"/>
              </a:ext>
            </a:extLst>
          </p:cNvPr>
          <p:cNvPicPr>
            <a:picLocks noChangeAspect="1"/>
          </p:cNvPicPr>
          <p:nvPr/>
        </p:nvPicPr>
        <p:blipFill>
          <a:blip r:embed="rId4"/>
          <a:stretch>
            <a:fillRect/>
          </a:stretch>
        </p:blipFill>
        <p:spPr>
          <a:xfrm>
            <a:off x="584826" y="4761308"/>
            <a:ext cx="10768974" cy="102034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C7F7274E-A351-582E-89E2-E173F1FA563E}"/>
              </a:ext>
            </a:extLst>
          </p:cNvPr>
          <p:cNvPicPr>
            <a:picLocks noChangeAspect="1"/>
          </p:cNvPicPr>
          <p:nvPr/>
        </p:nvPicPr>
        <p:blipFill>
          <a:blip r:embed="rId3"/>
          <a:stretch>
            <a:fillRect/>
          </a:stretch>
        </p:blipFill>
        <p:spPr>
          <a:xfrm>
            <a:off x="4070132" y="1519699"/>
            <a:ext cx="7772400" cy="2715016"/>
          </a:xfrm>
          <a:prstGeom prst="rect">
            <a:avLst/>
          </a:prstGeom>
        </p:spPr>
      </p:pic>
      <p:pic>
        <p:nvPicPr>
          <p:cNvPr id="6" name="Picture 5">
            <a:extLst>
              <a:ext uri="{FF2B5EF4-FFF2-40B4-BE49-F238E27FC236}">
                <a16:creationId xmlns:a16="http://schemas.microsoft.com/office/drawing/2014/main" id="{4BDB2D52-5ECB-C3B4-5367-9F61655D9453}"/>
              </a:ext>
            </a:extLst>
          </p:cNvPr>
          <p:cNvPicPr>
            <a:picLocks noChangeAspect="1"/>
          </p:cNvPicPr>
          <p:nvPr/>
        </p:nvPicPr>
        <p:blipFill>
          <a:blip r:embed="rId4"/>
          <a:stretch>
            <a:fillRect/>
          </a:stretch>
        </p:blipFill>
        <p:spPr>
          <a:xfrm>
            <a:off x="901097" y="4866579"/>
            <a:ext cx="10941435" cy="85790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This presentation is divided into:</a:t>
            </a:r>
          </a:p>
          <a:p>
            <a:pPr lvl="1">
              <a:lnSpc>
                <a:spcPct val="100000"/>
              </a:lnSpc>
              <a:spcBef>
                <a:spcPts val="1400"/>
              </a:spcBef>
            </a:pPr>
            <a:r>
              <a:rPr lang="en-US" sz="1800" dirty="0">
                <a:solidFill>
                  <a:schemeClr val="accent3">
                    <a:lumMod val="25000"/>
                  </a:schemeClr>
                </a:solidFill>
                <a:latin typeface="Abadi"/>
              </a:rPr>
              <a:t>Executive Summary</a:t>
            </a:r>
          </a:p>
          <a:p>
            <a:pPr lvl="1">
              <a:lnSpc>
                <a:spcPct val="100000"/>
              </a:lnSpc>
              <a:spcBef>
                <a:spcPts val="1400"/>
              </a:spcBef>
            </a:pPr>
            <a:r>
              <a:rPr lang="en-US" sz="1800" dirty="0">
                <a:solidFill>
                  <a:schemeClr val="accent3">
                    <a:lumMod val="25000"/>
                  </a:schemeClr>
                </a:solidFill>
                <a:latin typeface="Abadi"/>
              </a:rPr>
              <a:t>Introduction</a:t>
            </a:r>
          </a:p>
          <a:p>
            <a:pPr lvl="1">
              <a:lnSpc>
                <a:spcPct val="100000"/>
              </a:lnSpc>
              <a:spcBef>
                <a:spcPts val="1400"/>
              </a:spcBef>
            </a:pPr>
            <a:r>
              <a:rPr lang="en-US" sz="1800" dirty="0">
                <a:solidFill>
                  <a:schemeClr val="accent3">
                    <a:lumMod val="25000"/>
                  </a:schemeClr>
                </a:solidFill>
                <a:latin typeface="Abadi"/>
              </a:rPr>
              <a:t>Methodology</a:t>
            </a:r>
          </a:p>
          <a:p>
            <a:pPr lvl="1">
              <a:lnSpc>
                <a:spcPct val="100000"/>
              </a:lnSpc>
              <a:spcBef>
                <a:spcPts val="1400"/>
              </a:spcBef>
            </a:pPr>
            <a:r>
              <a:rPr lang="en-US" sz="1800" dirty="0">
                <a:solidFill>
                  <a:schemeClr val="accent3">
                    <a:lumMod val="25000"/>
                  </a:schemeClr>
                </a:solidFill>
                <a:latin typeface="Abadi"/>
              </a:rPr>
              <a:t>Results</a:t>
            </a:r>
          </a:p>
          <a:p>
            <a:pPr lvl="1">
              <a:lnSpc>
                <a:spcPct val="100000"/>
              </a:lnSpc>
              <a:spcBef>
                <a:spcPts val="1400"/>
              </a:spcBef>
            </a:pPr>
            <a:r>
              <a:rPr lang="en-US" sz="1800" dirty="0">
                <a:solidFill>
                  <a:schemeClr val="accent3">
                    <a:lumMod val="25000"/>
                  </a:schemeClr>
                </a:solidFill>
                <a:latin typeface="Abadi"/>
              </a:rPr>
              <a:t>Conclusion</a:t>
            </a:r>
          </a:p>
          <a:p>
            <a:pPr lvl="1">
              <a:lnSpc>
                <a:spcPct val="100000"/>
              </a:lnSpc>
              <a:spcBef>
                <a:spcPts val="1400"/>
              </a:spcBef>
            </a:pPr>
            <a:r>
              <a:rPr lang="en-US" sz="18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828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19D3655B-3AF9-6E8A-83A1-CBAB1C238EEA}"/>
              </a:ext>
            </a:extLst>
          </p:cNvPr>
          <p:cNvPicPr>
            <a:picLocks noChangeAspect="1"/>
          </p:cNvPicPr>
          <p:nvPr/>
        </p:nvPicPr>
        <p:blipFill>
          <a:blip r:embed="rId3"/>
          <a:stretch>
            <a:fillRect/>
          </a:stretch>
        </p:blipFill>
        <p:spPr>
          <a:xfrm>
            <a:off x="4171950" y="1350798"/>
            <a:ext cx="7505700" cy="3746500"/>
          </a:xfrm>
          <a:prstGeom prst="rect">
            <a:avLst/>
          </a:prstGeom>
        </p:spPr>
      </p:pic>
      <p:pic>
        <p:nvPicPr>
          <p:cNvPr id="6" name="Picture 5">
            <a:extLst>
              <a:ext uri="{FF2B5EF4-FFF2-40B4-BE49-F238E27FC236}">
                <a16:creationId xmlns:a16="http://schemas.microsoft.com/office/drawing/2014/main" id="{BCBA2611-DF76-F748-2733-A63662DC9909}"/>
              </a:ext>
            </a:extLst>
          </p:cNvPr>
          <p:cNvPicPr>
            <a:picLocks noChangeAspect="1"/>
          </p:cNvPicPr>
          <p:nvPr/>
        </p:nvPicPr>
        <p:blipFill>
          <a:blip r:embed="rId4"/>
          <a:stretch>
            <a:fillRect/>
          </a:stretch>
        </p:blipFill>
        <p:spPr>
          <a:xfrm>
            <a:off x="448131" y="5372456"/>
            <a:ext cx="11159359" cy="70873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D0AF0854-ACB3-88E8-A976-E8F2C75E7D46}"/>
              </a:ext>
            </a:extLst>
          </p:cNvPr>
          <p:cNvPicPr>
            <a:picLocks noChangeAspect="1"/>
          </p:cNvPicPr>
          <p:nvPr/>
        </p:nvPicPr>
        <p:blipFill>
          <a:blip r:embed="rId3"/>
          <a:stretch>
            <a:fillRect/>
          </a:stretch>
        </p:blipFill>
        <p:spPr>
          <a:xfrm>
            <a:off x="3672960" y="1602518"/>
            <a:ext cx="8383029" cy="2953716"/>
          </a:xfrm>
          <a:prstGeom prst="rect">
            <a:avLst/>
          </a:prstGeom>
        </p:spPr>
      </p:pic>
      <p:pic>
        <p:nvPicPr>
          <p:cNvPr id="6" name="Picture 5">
            <a:extLst>
              <a:ext uri="{FF2B5EF4-FFF2-40B4-BE49-F238E27FC236}">
                <a16:creationId xmlns:a16="http://schemas.microsoft.com/office/drawing/2014/main" id="{1BB0D64E-E03E-044B-6772-9A815088A7E6}"/>
              </a:ext>
            </a:extLst>
          </p:cNvPr>
          <p:cNvPicPr>
            <a:picLocks noChangeAspect="1"/>
          </p:cNvPicPr>
          <p:nvPr/>
        </p:nvPicPr>
        <p:blipFill>
          <a:blip r:embed="rId4"/>
          <a:stretch>
            <a:fillRect/>
          </a:stretch>
        </p:blipFill>
        <p:spPr>
          <a:xfrm>
            <a:off x="770010" y="4760704"/>
            <a:ext cx="10566215" cy="124595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2E195D77-E71C-D084-3348-DE436C4E6E6E}"/>
              </a:ext>
            </a:extLst>
          </p:cNvPr>
          <p:cNvPicPr>
            <a:picLocks noChangeAspect="1"/>
          </p:cNvPicPr>
          <p:nvPr/>
        </p:nvPicPr>
        <p:blipFill>
          <a:blip r:embed="rId3"/>
          <a:stretch>
            <a:fillRect/>
          </a:stretch>
        </p:blipFill>
        <p:spPr>
          <a:xfrm>
            <a:off x="3666576" y="1273223"/>
            <a:ext cx="8298079" cy="4279900"/>
          </a:xfrm>
          <a:prstGeom prst="rect">
            <a:avLst/>
          </a:prstGeom>
        </p:spPr>
      </p:pic>
      <p:pic>
        <p:nvPicPr>
          <p:cNvPr id="6" name="Picture 5">
            <a:extLst>
              <a:ext uri="{FF2B5EF4-FFF2-40B4-BE49-F238E27FC236}">
                <a16:creationId xmlns:a16="http://schemas.microsoft.com/office/drawing/2014/main" id="{6E723047-A41D-7398-6CD9-86EA1A6B14AF}"/>
              </a:ext>
            </a:extLst>
          </p:cNvPr>
          <p:cNvPicPr>
            <a:picLocks noChangeAspect="1"/>
          </p:cNvPicPr>
          <p:nvPr/>
        </p:nvPicPr>
        <p:blipFill>
          <a:blip r:embed="rId4"/>
          <a:stretch>
            <a:fillRect/>
          </a:stretch>
        </p:blipFill>
        <p:spPr>
          <a:xfrm>
            <a:off x="1088733" y="5621434"/>
            <a:ext cx="9878156" cy="110004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825DB786-72A4-B220-C2E7-BF3ABBE98277}"/>
              </a:ext>
            </a:extLst>
          </p:cNvPr>
          <p:cNvPicPr>
            <a:picLocks noChangeAspect="1"/>
          </p:cNvPicPr>
          <p:nvPr/>
        </p:nvPicPr>
        <p:blipFill>
          <a:blip r:embed="rId3"/>
          <a:stretch>
            <a:fillRect/>
          </a:stretch>
        </p:blipFill>
        <p:spPr>
          <a:xfrm>
            <a:off x="4402739" y="1381261"/>
            <a:ext cx="7121853" cy="4095477"/>
          </a:xfrm>
          <a:prstGeom prst="rect">
            <a:avLst/>
          </a:prstGeom>
        </p:spPr>
      </p:pic>
      <p:pic>
        <p:nvPicPr>
          <p:cNvPr id="6" name="Picture 5">
            <a:extLst>
              <a:ext uri="{FF2B5EF4-FFF2-40B4-BE49-F238E27FC236}">
                <a16:creationId xmlns:a16="http://schemas.microsoft.com/office/drawing/2014/main" id="{C2FD653D-1CD0-CEF6-981D-BA9BFE8274F5}"/>
              </a:ext>
            </a:extLst>
          </p:cNvPr>
          <p:cNvPicPr>
            <a:picLocks noChangeAspect="1"/>
          </p:cNvPicPr>
          <p:nvPr/>
        </p:nvPicPr>
        <p:blipFill>
          <a:blip r:embed="rId4"/>
          <a:stretch>
            <a:fillRect/>
          </a:stretch>
        </p:blipFill>
        <p:spPr>
          <a:xfrm>
            <a:off x="-126125" y="5529144"/>
            <a:ext cx="11145317" cy="100976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AE422F42-72D8-E9DF-19BC-DCCEAC1FA69D}"/>
              </a:ext>
            </a:extLst>
          </p:cNvPr>
          <p:cNvPicPr>
            <a:picLocks noChangeAspect="1"/>
          </p:cNvPicPr>
          <p:nvPr/>
        </p:nvPicPr>
        <p:blipFill>
          <a:blip r:embed="rId3"/>
          <a:stretch>
            <a:fillRect/>
          </a:stretch>
        </p:blipFill>
        <p:spPr>
          <a:xfrm>
            <a:off x="325820" y="2904625"/>
            <a:ext cx="2919718" cy="2534477"/>
          </a:xfrm>
          <a:prstGeom prst="rect">
            <a:avLst/>
          </a:prstGeom>
        </p:spPr>
      </p:pic>
      <p:pic>
        <p:nvPicPr>
          <p:cNvPr id="6" name="Picture 5">
            <a:extLst>
              <a:ext uri="{FF2B5EF4-FFF2-40B4-BE49-F238E27FC236}">
                <a16:creationId xmlns:a16="http://schemas.microsoft.com/office/drawing/2014/main" id="{BF64F33F-C41A-9AB1-E8E9-F3DC9148BFFA}"/>
              </a:ext>
            </a:extLst>
          </p:cNvPr>
          <p:cNvPicPr>
            <a:picLocks noChangeAspect="1"/>
          </p:cNvPicPr>
          <p:nvPr/>
        </p:nvPicPr>
        <p:blipFill>
          <a:blip r:embed="rId4"/>
          <a:stretch>
            <a:fillRect/>
          </a:stretch>
        </p:blipFill>
        <p:spPr>
          <a:xfrm>
            <a:off x="3732705" y="2851150"/>
            <a:ext cx="5920671" cy="1657788"/>
          </a:xfrm>
          <a:prstGeom prst="rect">
            <a:avLst/>
          </a:prstGeom>
        </p:spPr>
      </p:pic>
      <p:sp>
        <p:nvSpPr>
          <p:cNvPr id="7" name="TextBox 6">
            <a:extLst>
              <a:ext uri="{FF2B5EF4-FFF2-40B4-BE49-F238E27FC236}">
                <a16:creationId xmlns:a16="http://schemas.microsoft.com/office/drawing/2014/main" id="{88555ADF-D909-B373-661E-F81618E5548D}"/>
              </a:ext>
            </a:extLst>
          </p:cNvPr>
          <p:cNvSpPr txBox="1"/>
          <p:nvPr/>
        </p:nvSpPr>
        <p:spPr>
          <a:xfrm>
            <a:off x="4442153" y="4934298"/>
            <a:ext cx="5789667" cy="1200329"/>
          </a:xfrm>
          <a:prstGeom prst="rect">
            <a:avLst/>
          </a:prstGeom>
          <a:noFill/>
        </p:spPr>
        <p:txBody>
          <a:bodyPr wrap="square" rtlCol="0">
            <a:spAutoFit/>
          </a:bodyPr>
          <a:lstStyle/>
          <a:p>
            <a:r>
              <a:rPr lang="en-US" dirty="0"/>
              <a:t>This query was used to find distinct ‘values’ for Launch_site in the table ‘SPACEXTABLE’. The result came back as table with one column with title defined with ”as” and four lines of result</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CA2F9FB9-03B1-5942-3F77-E85CADE3DCDE}"/>
              </a:ext>
            </a:extLst>
          </p:cNvPr>
          <p:cNvPicPr>
            <a:picLocks noChangeAspect="1"/>
          </p:cNvPicPr>
          <p:nvPr/>
        </p:nvPicPr>
        <p:blipFill>
          <a:blip r:embed="rId3"/>
          <a:stretch>
            <a:fillRect/>
          </a:stretch>
        </p:blipFill>
        <p:spPr>
          <a:xfrm>
            <a:off x="144518" y="2726177"/>
            <a:ext cx="7772400" cy="2887604"/>
          </a:xfrm>
          <a:prstGeom prst="rect">
            <a:avLst/>
          </a:prstGeom>
        </p:spPr>
      </p:pic>
      <p:pic>
        <p:nvPicPr>
          <p:cNvPr id="6" name="Picture 5">
            <a:extLst>
              <a:ext uri="{FF2B5EF4-FFF2-40B4-BE49-F238E27FC236}">
                <a16:creationId xmlns:a16="http://schemas.microsoft.com/office/drawing/2014/main" id="{B50D2A97-912E-7727-0EA4-39A65746D516}"/>
              </a:ext>
            </a:extLst>
          </p:cNvPr>
          <p:cNvPicPr>
            <a:picLocks noChangeAspect="1"/>
          </p:cNvPicPr>
          <p:nvPr/>
        </p:nvPicPr>
        <p:blipFill>
          <a:blip r:embed="rId4"/>
          <a:stretch>
            <a:fillRect/>
          </a:stretch>
        </p:blipFill>
        <p:spPr>
          <a:xfrm>
            <a:off x="8061436" y="2726177"/>
            <a:ext cx="3009900" cy="1143000"/>
          </a:xfrm>
          <a:prstGeom prst="rect">
            <a:avLst/>
          </a:prstGeom>
        </p:spPr>
      </p:pic>
      <p:sp>
        <p:nvSpPr>
          <p:cNvPr id="7" name="TextBox 6">
            <a:extLst>
              <a:ext uri="{FF2B5EF4-FFF2-40B4-BE49-F238E27FC236}">
                <a16:creationId xmlns:a16="http://schemas.microsoft.com/office/drawing/2014/main" id="{BB3F99A3-3059-7701-889D-4C4C0D4E24DB}"/>
              </a:ext>
            </a:extLst>
          </p:cNvPr>
          <p:cNvSpPr txBox="1"/>
          <p:nvPr/>
        </p:nvSpPr>
        <p:spPr>
          <a:xfrm>
            <a:off x="2127251" y="5657671"/>
            <a:ext cx="5789667" cy="1200329"/>
          </a:xfrm>
          <a:prstGeom prst="rect">
            <a:avLst/>
          </a:prstGeom>
          <a:noFill/>
        </p:spPr>
        <p:txBody>
          <a:bodyPr wrap="square" rtlCol="0">
            <a:spAutoFit/>
          </a:bodyPr>
          <a:lstStyle/>
          <a:p>
            <a:r>
              <a:rPr lang="en-US" dirty="0"/>
              <a:t>This query selected from the table SPACEXTABLE all entries like CCA%, limiting the result to five. The “%” is used to ‘notify’ the query that you are looking for entries with CCA and other that have more information after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2581222B-FF97-0B20-FC55-C96A1D997D17}"/>
              </a:ext>
            </a:extLst>
          </p:cNvPr>
          <p:cNvPicPr>
            <a:picLocks noChangeAspect="1"/>
          </p:cNvPicPr>
          <p:nvPr/>
        </p:nvPicPr>
        <p:blipFill>
          <a:blip r:embed="rId3"/>
          <a:stretch>
            <a:fillRect/>
          </a:stretch>
        </p:blipFill>
        <p:spPr>
          <a:xfrm>
            <a:off x="227944" y="2861660"/>
            <a:ext cx="7353300" cy="2679700"/>
          </a:xfrm>
          <a:prstGeom prst="rect">
            <a:avLst/>
          </a:prstGeom>
        </p:spPr>
      </p:pic>
      <p:sp>
        <p:nvSpPr>
          <p:cNvPr id="6" name="TextBox 5">
            <a:extLst>
              <a:ext uri="{FF2B5EF4-FFF2-40B4-BE49-F238E27FC236}">
                <a16:creationId xmlns:a16="http://schemas.microsoft.com/office/drawing/2014/main" id="{6C2B933A-CF4D-4716-4B6E-0C5DA4CD7ADA}"/>
              </a:ext>
            </a:extLst>
          </p:cNvPr>
          <p:cNvSpPr txBox="1"/>
          <p:nvPr/>
        </p:nvSpPr>
        <p:spPr>
          <a:xfrm>
            <a:off x="8047011" y="2861660"/>
            <a:ext cx="3853192" cy="1477328"/>
          </a:xfrm>
          <a:prstGeom prst="rect">
            <a:avLst/>
          </a:prstGeom>
          <a:noFill/>
        </p:spPr>
        <p:txBody>
          <a:bodyPr wrap="square" rtlCol="0">
            <a:spAutoFit/>
          </a:bodyPr>
          <a:lstStyle/>
          <a:p>
            <a:r>
              <a:rPr lang="en-US" dirty="0"/>
              <a:t>This query got the sum all payload mass from the column Payload_Mass__KG_ where the customer was NASA (CRS) according to the instructions.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3241761A-EE93-08E3-09B0-C74707ECA543}"/>
              </a:ext>
            </a:extLst>
          </p:cNvPr>
          <p:cNvPicPr>
            <a:picLocks noChangeAspect="1"/>
          </p:cNvPicPr>
          <p:nvPr/>
        </p:nvPicPr>
        <p:blipFill>
          <a:blip r:embed="rId3"/>
          <a:stretch>
            <a:fillRect/>
          </a:stretch>
        </p:blipFill>
        <p:spPr>
          <a:xfrm>
            <a:off x="145174" y="2804073"/>
            <a:ext cx="7581900" cy="2921000"/>
          </a:xfrm>
          <a:prstGeom prst="rect">
            <a:avLst/>
          </a:prstGeom>
        </p:spPr>
      </p:pic>
      <p:sp>
        <p:nvSpPr>
          <p:cNvPr id="6" name="TextBox 5">
            <a:extLst>
              <a:ext uri="{FF2B5EF4-FFF2-40B4-BE49-F238E27FC236}">
                <a16:creationId xmlns:a16="http://schemas.microsoft.com/office/drawing/2014/main" id="{9C0A35E3-733D-F544-0915-A9E616E09A78}"/>
              </a:ext>
            </a:extLst>
          </p:cNvPr>
          <p:cNvSpPr txBox="1"/>
          <p:nvPr/>
        </p:nvSpPr>
        <p:spPr>
          <a:xfrm>
            <a:off x="8047011" y="2861660"/>
            <a:ext cx="3853192" cy="1200329"/>
          </a:xfrm>
          <a:prstGeom prst="rect">
            <a:avLst/>
          </a:prstGeom>
          <a:noFill/>
        </p:spPr>
        <p:txBody>
          <a:bodyPr wrap="square" rtlCol="0">
            <a:spAutoFit/>
          </a:bodyPr>
          <a:lstStyle/>
          <a:p>
            <a:r>
              <a:rPr lang="en-US" dirty="0"/>
              <a:t>This query obtained the average of payload mass from the booster when the booster version assigned was F9 v1.1 </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0E679EF4-98EA-5B61-EE40-91CE829789E4}"/>
              </a:ext>
            </a:extLst>
          </p:cNvPr>
          <p:cNvPicPr>
            <a:picLocks noChangeAspect="1"/>
          </p:cNvPicPr>
          <p:nvPr/>
        </p:nvPicPr>
        <p:blipFill>
          <a:blip r:embed="rId3"/>
          <a:stretch>
            <a:fillRect/>
          </a:stretch>
        </p:blipFill>
        <p:spPr>
          <a:xfrm>
            <a:off x="128752" y="2795561"/>
            <a:ext cx="7772400" cy="2632186"/>
          </a:xfrm>
          <a:prstGeom prst="rect">
            <a:avLst/>
          </a:prstGeom>
        </p:spPr>
      </p:pic>
      <p:sp>
        <p:nvSpPr>
          <p:cNvPr id="6" name="TextBox 5">
            <a:extLst>
              <a:ext uri="{FF2B5EF4-FFF2-40B4-BE49-F238E27FC236}">
                <a16:creationId xmlns:a16="http://schemas.microsoft.com/office/drawing/2014/main" id="{AAFA135D-B8C0-402D-83DD-D1C060744374}"/>
              </a:ext>
            </a:extLst>
          </p:cNvPr>
          <p:cNvSpPr txBox="1"/>
          <p:nvPr/>
        </p:nvSpPr>
        <p:spPr>
          <a:xfrm>
            <a:off x="8338808" y="2521695"/>
            <a:ext cx="3853192" cy="2308324"/>
          </a:xfrm>
          <a:prstGeom prst="rect">
            <a:avLst/>
          </a:prstGeom>
          <a:noFill/>
        </p:spPr>
        <p:txBody>
          <a:bodyPr wrap="square" rtlCol="0">
            <a:spAutoFit/>
          </a:bodyPr>
          <a:lstStyle/>
          <a:p>
            <a:r>
              <a:rPr lang="en-US" dirty="0"/>
              <a:t>This query retrieved the first time a mission was successful in landing on ground pad. However since there was a word before ground pad a “%” was added before ground pad, so the query would return the correct data. In addition, the client was also retrieved from this query</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4635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8C7FD11A-5E0A-4E72-52AA-F5DE0E86D4D4}"/>
              </a:ext>
            </a:extLst>
          </p:cNvPr>
          <p:cNvPicPr>
            <a:picLocks noChangeAspect="1"/>
          </p:cNvPicPr>
          <p:nvPr/>
        </p:nvPicPr>
        <p:blipFill>
          <a:blip r:embed="rId3"/>
          <a:stretch>
            <a:fillRect/>
          </a:stretch>
        </p:blipFill>
        <p:spPr>
          <a:xfrm>
            <a:off x="203637" y="2809875"/>
            <a:ext cx="6172200" cy="3911600"/>
          </a:xfrm>
          <a:prstGeom prst="rect">
            <a:avLst/>
          </a:prstGeom>
        </p:spPr>
      </p:pic>
      <p:sp>
        <p:nvSpPr>
          <p:cNvPr id="3" name="TextBox 2">
            <a:extLst>
              <a:ext uri="{FF2B5EF4-FFF2-40B4-BE49-F238E27FC236}">
                <a16:creationId xmlns:a16="http://schemas.microsoft.com/office/drawing/2014/main" id="{A8D726E7-68C0-6948-B395-C61295448A57}"/>
              </a:ext>
            </a:extLst>
          </p:cNvPr>
          <p:cNvSpPr txBox="1"/>
          <p:nvPr/>
        </p:nvSpPr>
        <p:spPr>
          <a:xfrm>
            <a:off x="6779172" y="3557319"/>
            <a:ext cx="5412828" cy="1477328"/>
          </a:xfrm>
          <a:prstGeom prst="rect">
            <a:avLst/>
          </a:prstGeom>
          <a:noFill/>
        </p:spPr>
        <p:txBody>
          <a:bodyPr wrap="square" rtlCol="0">
            <a:spAutoFit/>
          </a:bodyPr>
          <a:lstStyle/>
          <a:p>
            <a:r>
              <a:rPr lang="en-US" dirty="0"/>
              <a:t>This query selected the columns “Booster_version”, ”payload”, and “Payload_MASS__KG_” from SPACEXTABLE using distinct to avoid counting more than one. Then, where clause was used to find the words ”drone ship” and defined the interval for payload mass</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TextBox 1">
            <a:extLst>
              <a:ext uri="{FF2B5EF4-FFF2-40B4-BE49-F238E27FC236}">
                <a16:creationId xmlns:a16="http://schemas.microsoft.com/office/drawing/2014/main" id="{052D662F-BDA9-E192-19A5-10A83CD38716}"/>
              </a:ext>
            </a:extLst>
          </p:cNvPr>
          <p:cNvSpPr txBox="1"/>
          <p:nvPr/>
        </p:nvSpPr>
        <p:spPr>
          <a:xfrm>
            <a:off x="735916" y="1344943"/>
            <a:ext cx="10583789" cy="4801314"/>
          </a:xfrm>
          <a:prstGeom prst="rect">
            <a:avLst/>
          </a:prstGeom>
          <a:noFill/>
        </p:spPr>
        <p:txBody>
          <a:bodyPr wrap="square" rtlCol="0">
            <a:spAutoFit/>
          </a:bodyPr>
          <a:lstStyle/>
          <a:p>
            <a:pPr algn="ctr"/>
            <a:r>
              <a:rPr lang="en-US" b="1" dirty="0"/>
              <a:t>Using Data Science to Improve the Success Rate of Future Space Missions</a:t>
            </a:r>
          </a:p>
          <a:p>
            <a:pPr algn="just"/>
            <a:endParaRPr lang="en-US" b="1" dirty="0"/>
          </a:p>
          <a:p>
            <a:pPr algn="just"/>
            <a:r>
              <a:rPr lang="en-US" b="1" dirty="0"/>
              <a:t>Problem Statement:</a:t>
            </a:r>
          </a:p>
          <a:p>
            <a:pPr algn="just"/>
            <a:r>
              <a:rPr lang="en-US" dirty="0"/>
              <a:t>Between 2010 and 2013, all SpaceX landing missions failed. Although the success rate started to improve in 2014, it did not reach 100% until 2021. The objective is to achieve a 100% success rate for landing missions.</a:t>
            </a:r>
          </a:p>
          <a:p>
            <a:pPr algn="just"/>
            <a:endParaRPr lang="en-US" b="1" dirty="0"/>
          </a:p>
          <a:p>
            <a:pPr algn="just"/>
            <a:r>
              <a:rPr lang="en-US" b="1" dirty="0"/>
              <a:t>Methodology and Proposed Solution:</a:t>
            </a:r>
          </a:p>
          <a:p>
            <a:pPr algn="just"/>
            <a:r>
              <a:rPr lang="en-US" dirty="0"/>
              <a:t>Data science techniques were used to develop the best classification model to predict the landing outcome based on payload mass, orbit, launching site, and booster. To achieve this, the data was processed, missing values were removed, and a new table was created using SQL before applying classification models. The analysis demonstrated that the Decision Tree is the best classification model to predict outcomes with an accuracy of 88%, a sensitivity of 100%, a specificity of 92%, and a precision of 83%.</a:t>
            </a:r>
          </a:p>
          <a:p>
            <a:pPr algn="just"/>
            <a:endParaRPr lang="en-US" b="1" dirty="0"/>
          </a:p>
          <a:p>
            <a:pPr algn="just"/>
            <a:r>
              <a:rPr lang="en-US" b="1" dirty="0"/>
              <a:t>Final Thoughts and Next Steps:</a:t>
            </a:r>
          </a:p>
          <a:p>
            <a:pPr algn="just"/>
            <a:r>
              <a:rPr lang="en-US" dirty="0"/>
              <a:t>The current analysis will be used to decide which launch site, payload mass, orbit, and booster should be used to achieve a successful landing outcome. Future steps include implementing the insights gained from this analysis to improve the success rate of landing missions in the future.</a:t>
            </a:r>
          </a:p>
        </p:txBody>
      </p:sp>
      <p:sp>
        <p:nvSpPr>
          <p:cNvPr id="5" name="TextBox 4">
            <a:extLst>
              <a:ext uri="{FF2B5EF4-FFF2-40B4-BE49-F238E27FC236}">
                <a16:creationId xmlns:a16="http://schemas.microsoft.com/office/drawing/2014/main" id="{AD90C9BA-C1F7-63BD-F5A7-EC7084BC9D2D}"/>
              </a:ext>
            </a:extLst>
          </p:cNvPr>
          <p:cNvSpPr txBox="1"/>
          <p:nvPr/>
        </p:nvSpPr>
        <p:spPr>
          <a:xfrm>
            <a:off x="1698970" y="6403501"/>
            <a:ext cx="8283230" cy="369332"/>
          </a:xfrm>
          <a:prstGeom prst="rect">
            <a:avLst/>
          </a:prstGeom>
          <a:noFill/>
        </p:spPr>
        <p:txBody>
          <a:bodyPr wrap="none" rtlCol="0">
            <a:spAutoFit/>
          </a:bodyPr>
          <a:lstStyle/>
          <a:p>
            <a:r>
              <a:rPr lang="en-US" dirty="0"/>
              <a:t>Repository: https://github.com/cristianwvboas/Data-Science-Capstone-Project-SpaceX</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25625"/>
            <a:ext cx="642730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3B06E54C-5F5E-28E9-7B9E-C242864D9E06}"/>
              </a:ext>
            </a:extLst>
          </p:cNvPr>
          <p:cNvPicPr>
            <a:picLocks noChangeAspect="1"/>
          </p:cNvPicPr>
          <p:nvPr/>
        </p:nvPicPr>
        <p:blipFill>
          <a:blip r:embed="rId3"/>
          <a:stretch>
            <a:fillRect/>
          </a:stretch>
        </p:blipFill>
        <p:spPr>
          <a:xfrm>
            <a:off x="6427305" y="1546354"/>
            <a:ext cx="5745271" cy="4809995"/>
          </a:xfrm>
          <a:prstGeom prst="rect">
            <a:avLst/>
          </a:prstGeom>
        </p:spPr>
      </p:pic>
      <p:sp>
        <p:nvSpPr>
          <p:cNvPr id="6" name="TextBox 5">
            <a:extLst>
              <a:ext uri="{FF2B5EF4-FFF2-40B4-BE49-F238E27FC236}">
                <a16:creationId xmlns:a16="http://schemas.microsoft.com/office/drawing/2014/main" id="{5628521A-5104-52D7-66BE-9DBC84FA3095}"/>
              </a:ext>
            </a:extLst>
          </p:cNvPr>
          <p:cNvSpPr txBox="1"/>
          <p:nvPr/>
        </p:nvSpPr>
        <p:spPr>
          <a:xfrm>
            <a:off x="325363" y="3868525"/>
            <a:ext cx="5412828" cy="1754326"/>
          </a:xfrm>
          <a:prstGeom prst="rect">
            <a:avLst/>
          </a:prstGeom>
          <a:noFill/>
        </p:spPr>
        <p:txBody>
          <a:bodyPr wrap="square" rtlCol="0">
            <a:spAutoFit/>
          </a:bodyPr>
          <a:lstStyle/>
          <a:p>
            <a:r>
              <a:rPr lang="en-US" dirty="0"/>
              <a:t>This query created a new classification as failure or successful mission where CASE was used to classify the entries according to the finds, i.e. if the mission was classified before as fail, then it was added to the new classification as Failure mission. The same goes for successful outcomes. Then, it was grouped and counted</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66BF7940-73AF-B693-8D29-6F8905287A10}"/>
              </a:ext>
            </a:extLst>
          </p:cNvPr>
          <p:cNvPicPr>
            <a:picLocks noChangeAspect="1"/>
          </p:cNvPicPr>
          <p:nvPr/>
        </p:nvPicPr>
        <p:blipFill>
          <a:blip r:embed="rId3"/>
          <a:stretch>
            <a:fillRect/>
          </a:stretch>
        </p:blipFill>
        <p:spPr>
          <a:xfrm>
            <a:off x="13252" y="2728912"/>
            <a:ext cx="3733800" cy="3810000"/>
          </a:xfrm>
          <a:prstGeom prst="rect">
            <a:avLst/>
          </a:prstGeom>
        </p:spPr>
      </p:pic>
      <p:pic>
        <p:nvPicPr>
          <p:cNvPr id="6" name="Picture 5">
            <a:extLst>
              <a:ext uri="{FF2B5EF4-FFF2-40B4-BE49-F238E27FC236}">
                <a16:creationId xmlns:a16="http://schemas.microsoft.com/office/drawing/2014/main" id="{B862BF09-1E56-E378-D870-04E591C47497}"/>
              </a:ext>
            </a:extLst>
          </p:cNvPr>
          <p:cNvPicPr>
            <a:picLocks noChangeAspect="1"/>
          </p:cNvPicPr>
          <p:nvPr/>
        </p:nvPicPr>
        <p:blipFill>
          <a:blip r:embed="rId4"/>
          <a:stretch>
            <a:fillRect/>
          </a:stretch>
        </p:blipFill>
        <p:spPr>
          <a:xfrm>
            <a:off x="3760304" y="2871124"/>
            <a:ext cx="4203700" cy="1701800"/>
          </a:xfrm>
          <a:prstGeom prst="rect">
            <a:avLst/>
          </a:prstGeom>
        </p:spPr>
      </p:pic>
      <p:sp>
        <p:nvSpPr>
          <p:cNvPr id="7" name="TextBox 6">
            <a:extLst>
              <a:ext uri="{FF2B5EF4-FFF2-40B4-BE49-F238E27FC236}">
                <a16:creationId xmlns:a16="http://schemas.microsoft.com/office/drawing/2014/main" id="{9EFD6516-7719-F10B-7ACB-A0A1524C2FDC}"/>
              </a:ext>
            </a:extLst>
          </p:cNvPr>
          <p:cNvSpPr txBox="1"/>
          <p:nvPr/>
        </p:nvSpPr>
        <p:spPr>
          <a:xfrm>
            <a:off x="4872831" y="4741260"/>
            <a:ext cx="5412828" cy="923330"/>
          </a:xfrm>
          <a:prstGeom prst="rect">
            <a:avLst/>
          </a:prstGeom>
          <a:noFill/>
        </p:spPr>
        <p:txBody>
          <a:bodyPr wrap="square" rtlCol="0">
            <a:spAutoFit/>
          </a:bodyPr>
          <a:lstStyle/>
          <a:p>
            <a:r>
              <a:rPr lang="en-US" dirty="0"/>
              <a:t>This query selected booster version and payload mass where the maximum entry for each booster version was found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25625"/>
            <a:ext cx="60960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landing_outcomes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B2B972A7-3659-73C8-A594-493A46FB7A51}"/>
              </a:ext>
            </a:extLst>
          </p:cNvPr>
          <p:cNvPicPr>
            <a:picLocks noChangeAspect="1"/>
          </p:cNvPicPr>
          <p:nvPr/>
        </p:nvPicPr>
        <p:blipFill>
          <a:blip r:embed="rId3"/>
          <a:stretch>
            <a:fillRect/>
          </a:stretch>
        </p:blipFill>
        <p:spPr>
          <a:xfrm>
            <a:off x="118165" y="3723680"/>
            <a:ext cx="5435600" cy="1295400"/>
          </a:xfrm>
          <a:prstGeom prst="rect">
            <a:avLst/>
          </a:prstGeom>
        </p:spPr>
      </p:pic>
      <p:pic>
        <p:nvPicPr>
          <p:cNvPr id="6" name="Picture 5">
            <a:extLst>
              <a:ext uri="{FF2B5EF4-FFF2-40B4-BE49-F238E27FC236}">
                <a16:creationId xmlns:a16="http://schemas.microsoft.com/office/drawing/2014/main" id="{3892600F-852C-4016-B1B4-9282BCB543ED}"/>
              </a:ext>
            </a:extLst>
          </p:cNvPr>
          <p:cNvPicPr>
            <a:picLocks noChangeAspect="1"/>
          </p:cNvPicPr>
          <p:nvPr/>
        </p:nvPicPr>
        <p:blipFill>
          <a:blip r:embed="rId4"/>
          <a:stretch>
            <a:fillRect/>
          </a:stretch>
        </p:blipFill>
        <p:spPr>
          <a:xfrm>
            <a:off x="6362701" y="1298575"/>
            <a:ext cx="5499100" cy="5422900"/>
          </a:xfrm>
          <a:prstGeom prst="rect">
            <a:avLst/>
          </a:prstGeom>
        </p:spPr>
      </p:pic>
      <p:sp>
        <p:nvSpPr>
          <p:cNvPr id="7" name="TextBox 6">
            <a:extLst>
              <a:ext uri="{FF2B5EF4-FFF2-40B4-BE49-F238E27FC236}">
                <a16:creationId xmlns:a16="http://schemas.microsoft.com/office/drawing/2014/main" id="{C857CDEA-14BE-D233-ED7A-3C2796DB613B}"/>
              </a:ext>
            </a:extLst>
          </p:cNvPr>
          <p:cNvSpPr txBox="1"/>
          <p:nvPr/>
        </p:nvSpPr>
        <p:spPr>
          <a:xfrm>
            <a:off x="341587" y="5253633"/>
            <a:ext cx="5412828" cy="1200329"/>
          </a:xfrm>
          <a:prstGeom prst="rect">
            <a:avLst/>
          </a:prstGeom>
          <a:noFill/>
        </p:spPr>
        <p:txBody>
          <a:bodyPr wrap="square" rtlCol="0">
            <a:spAutoFit/>
          </a:bodyPr>
          <a:lstStyle/>
          <a:p>
            <a:r>
              <a:rPr lang="en-US" dirty="0"/>
              <a:t>This query used CASE to select the months of a year and then pass it to landing outcome to retrieve the failure outcomes. It was also got the information for booster version and launch site</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8AD698C6-06D9-5CF2-0BCB-DEBE94193778}"/>
              </a:ext>
            </a:extLst>
          </p:cNvPr>
          <p:cNvPicPr>
            <a:picLocks noChangeAspect="1"/>
          </p:cNvPicPr>
          <p:nvPr/>
        </p:nvPicPr>
        <p:blipFill>
          <a:blip r:embed="rId3"/>
          <a:stretch>
            <a:fillRect/>
          </a:stretch>
        </p:blipFill>
        <p:spPr>
          <a:xfrm>
            <a:off x="128587" y="3329057"/>
            <a:ext cx="4635500" cy="2717800"/>
          </a:xfrm>
          <a:prstGeom prst="rect">
            <a:avLst/>
          </a:prstGeom>
        </p:spPr>
      </p:pic>
      <p:pic>
        <p:nvPicPr>
          <p:cNvPr id="6" name="Picture 5">
            <a:extLst>
              <a:ext uri="{FF2B5EF4-FFF2-40B4-BE49-F238E27FC236}">
                <a16:creationId xmlns:a16="http://schemas.microsoft.com/office/drawing/2014/main" id="{B6A44526-DA3D-BBDA-2C02-917D3DBD3F24}"/>
              </a:ext>
            </a:extLst>
          </p:cNvPr>
          <p:cNvPicPr>
            <a:picLocks noChangeAspect="1"/>
          </p:cNvPicPr>
          <p:nvPr/>
        </p:nvPicPr>
        <p:blipFill>
          <a:blip r:embed="rId4"/>
          <a:stretch>
            <a:fillRect/>
          </a:stretch>
        </p:blipFill>
        <p:spPr>
          <a:xfrm>
            <a:off x="4892674" y="3407708"/>
            <a:ext cx="5461000" cy="2209800"/>
          </a:xfrm>
          <a:prstGeom prst="rect">
            <a:avLst/>
          </a:prstGeom>
        </p:spPr>
      </p:pic>
      <p:sp>
        <p:nvSpPr>
          <p:cNvPr id="7" name="TextBox 6">
            <a:extLst>
              <a:ext uri="{FF2B5EF4-FFF2-40B4-BE49-F238E27FC236}">
                <a16:creationId xmlns:a16="http://schemas.microsoft.com/office/drawing/2014/main" id="{351777D4-E74B-9E91-CFE2-2D2B8055C9FB}"/>
              </a:ext>
            </a:extLst>
          </p:cNvPr>
          <p:cNvSpPr txBox="1"/>
          <p:nvPr/>
        </p:nvSpPr>
        <p:spPr>
          <a:xfrm>
            <a:off x="4940846" y="5657671"/>
            <a:ext cx="5412828" cy="646331"/>
          </a:xfrm>
          <a:prstGeom prst="rect">
            <a:avLst/>
          </a:prstGeom>
          <a:noFill/>
        </p:spPr>
        <p:txBody>
          <a:bodyPr wrap="square" rtlCol="0">
            <a:spAutoFit/>
          </a:bodyPr>
          <a:lstStyle/>
          <a:p>
            <a:r>
              <a:rPr lang="en-US" dirty="0"/>
              <a:t>This query counted the landing outcome, ordering by descent and ranking them from the selected dates</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showing all SpaceX launch sites</a:t>
            </a:r>
          </a:p>
        </p:txBody>
      </p:sp>
      <p:pic>
        <p:nvPicPr>
          <p:cNvPr id="4" name="Picture 3">
            <a:extLst>
              <a:ext uri="{FF2B5EF4-FFF2-40B4-BE49-F238E27FC236}">
                <a16:creationId xmlns:a16="http://schemas.microsoft.com/office/drawing/2014/main" id="{B46DC4DC-84D2-B711-0638-ED43D91CF426}"/>
              </a:ext>
            </a:extLst>
          </p:cNvPr>
          <p:cNvPicPr>
            <a:picLocks noChangeAspect="1"/>
          </p:cNvPicPr>
          <p:nvPr/>
        </p:nvPicPr>
        <p:blipFill>
          <a:blip r:embed="rId3"/>
          <a:stretch>
            <a:fillRect/>
          </a:stretch>
        </p:blipFill>
        <p:spPr>
          <a:xfrm>
            <a:off x="1832429" y="1308170"/>
            <a:ext cx="7772400" cy="4651469"/>
          </a:xfrm>
          <a:prstGeom prst="rect">
            <a:avLst/>
          </a:prstGeom>
        </p:spPr>
      </p:pic>
      <p:sp>
        <p:nvSpPr>
          <p:cNvPr id="7" name="TextBox 6">
            <a:extLst>
              <a:ext uri="{FF2B5EF4-FFF2-40B4-BE49-F238E27FC236}">
                <a16:creationId xmlns:a16="http://schemas.microsoft.com/office/drawing/2014/main" id="{FC2CC71E-452D-7B88-88BE-7C1F8CB750D2}"/>
              </a:ext>
            </a:extLst>
          </p:cNvPr>
          <p:cNvSpPr txBox="1"/>
          <p:nvPr/>
        </p:nvSpPr>
        <p:spPr>
          <a:xfrm>
            <a:off x="241451" y="5924342"/>
            <a:ext cx="11572720" cy="369332"/>
          </a:xfrm>
          <a:prstGeom prst="rect">
            <a:avLst/>
          </a:prstGeom>
          <a:noFill/>
        </p:spPr>
        <p:txBody>
          <a:bodyPr wrap="none" rtlCol="0">
            <a:spAutoFit/>
          </a:bodyPr>
          <a:lstStyle/>
          <a:p>
            <a:r>
              <a:rPr lang="en-US" dirty="0"/>
              <a:t>This map demonstrates all SpaceX launch sites in the US. It’s possible to visualize the sites on both coasts and their names</a:t>
            </a:r>
          </a:p>
        </p:txBody>
      </p:sp>
      <p:sp>
        <p:nvSpPr>
          <p:cNvPr id="8" name="TextBox 7">
            <a:extLst>
              <a:ext uri="{FF2B5EF4-FFF2-40B4-BE49-F238E27FC236}">
                <a16:creationId xmlns:a16="http://schemas.microsoft.com/office/drawing/2014/main" id="{26B84534-6501-D0BF-3CBD-B3F094D0AACE}"/>
              </a:ext>
            </a:extLst>
          </p:cNvPr>
          <p:cNvSpPr txBox="1"/>
          <p:nvPr/>
        </p:nvSpPr>
        <p:spPr>
          <a:xfrm>
            <a:off x="3142795" y="6273225"/>
            <a:ext cx="5770032" cy="584775"/>
          </a:xfrm>
          <a:prstGeom prst="rect">
            <a:avLst/>
          </a:prstGeom>
          <a:noFill/>
        </p:spPr>
        <p:txBody>
          <a:bodyPr wrap="square" rtlCol="0">
            <a:spAutoFit/>
          </a:bodyPr>
          <a:lstStyle/>
          <a:p>
            <a:r>
              <a:rPr lang="en-US" sz="1600" dirty="0"/>
              <a:t>https://github.com/cristianwvboas/Data-Science-Capstone-Project-SpaceX/blob/main/6.lab_jupyter_launch_site_location.ipynb</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of SpaceX launch site CCAFS LC-40 with outcomes</a:t>
            </a:r>
          </a:p>
        </p:txBody>
      </p:sp>
      <p:pic>
        <p:nvPicPr>
          <p:cNvPr id="2" name="Picture 1">
            <a:extLst>
              <a:ext uri="{FF2B5EF4-FFF2-40B4-BE49-F238E27FC236}">
                <a16:creationId xmlns:a16="http://schemas.microsoft.com/office/drawing/2014/main" id="{05776838-DBAE-A03C-503B-1DF66220AECF}"/>
              </a:ext>
            </a:extLst>
          </p:cNvPr>
          <p:cNvPicPr>
            <a:picLocks noChangeAspect="1"/>
          </p:cNvPicPr>
          <p:nvPr/>
        </p:nvPicPr>
        <p:blipFill>
          <a:blip r:embed="rId3"/>
          <a:stretch>
            <a:fillRect/>
          </a:stretch>
        </p:blipFill>
        <p:spPr>
          <a:xfrm>
            <a:off x="2141611" y="1321060"/>
            <a:ext cx="7772400" cy="4668598"/>
          </a:xfrm>
          <a:prstGeom prst="rect">
            <a:avLst/>
          </a:prstGeom>
        </p:spPr>
      </p:pic>
      <p:sp>
        <p:nvSpPr>
          <p:cNvPr id="4" name="TextBox 3">
            <a:extLst>
              <a:ext uri="{FF2B5EF4-FFF2-40B4-BE49-F238E27FC236}">
                <a16:creationId xmlns:a16="http://schemas.microsoft.com/office/drawing/2014/main" id="{83A9E0C2-5DBF-8630-EBBC-8D81D3E8A2EF}"/>
              </a:ext>
            </a:extLst>
          </p:cNvPr>
          <p:cNvSpPr txBox="1"/>
          <p:nvPr/>
        </p:nvSpPr>
        <p:spPr>
          <a:xfrm>
            <a:off x="519793" y="6033184"/>
            <a:ext cx="11152414" cy="646331"/>
          </a:xfrm>
          <a:prstGeom prst="rect">
            <a:avLst/>
          </a:prstGeom>
          <a:noFill/>
        </p:spPr>
        <p:txBody>
          <a:bodyPr wrap="square" rtlCol="0">
            <a:spAutoFit/>
          </a:bodyPr>
          <a:lstStyle/>
          <a:p>
            <a:r>
              <a:rPr lang="en-US" dirty="0"/>
              <a:t>This map demonstrates SpaceX launch site CCAFS LC-40 with outcomes. Red represents a bad outcome, and green represents a good outcome</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with coordinates and distance to points of interest </a:t>
            </a:r>
          </a:p>
        </p:txBody>
      </p:sp>
      <p:pic>
        <p:nvPicPr>
          <p:cNvPr id="2" name="Picture 1">
            <a:extLst>
              <a:ext uri="{FF2B5EF4-FFF2-40B4-BE49-F238E27FC236}">
                <a16:creationId xmlns:a16="http://schemas.microsoft.com/office/drawing/2014/main" id="{6AE29793-7E13-9C7B-DB90-AB36AD490F7D}"/>
              </a:ext>
            </a:extLst>
          </p:cNvPr>
          <p:cNvPicPr>
            <a:picLocks noChangeAspect="1"/>
          </p:cNvPicPr>
          <p:nvPr/>
        </p:nvPicPr>
        <p:blipFill>
          <a:blip r:embed="rId3"/>
          <a:stretch>
            <a:fillRect/>
          </a:stretch>
        </p:blipFill>
        <p:spPr>
          <a:xfrm>
            <a:off x="2209800" y="1313770"/>
            <a:ext cx="7772400" cy="4675450"/>
          </a:xfrm>
          <a:prstGeom prst="rect">
            <a:avLst/>
          </a:prstGeom>
        </p:spPr>
      </p:pic>
      <p:sp>
        <p:nvSpPr>
          <p:cNvPr id="4" name="TextBox 3">
            <a:extLst>
              <a:ext uri="{FF2B5EF4-FFF2-40B4-BE49-F238E27FC236}">
                <a16:creationId xmlns:a16="http://schemas.microsoft.com/office/drawing/2014/main" id="{82C56C0E-4372-0318-3056-A36B290F599D}"/>
              </a:ext>
            </a:extLst>
          </p:cNvPr>
          <p:cNvSpPr txBox="1"/>
          <p:nvPr/>
        </p:nvSpPr>
        <p:spPr>
          <a:xfrm>
            <a:off x="519793" y="6033184"/>
            <a:ext cx="11152414" cy="646331"/>
          </a:xfrm>
          <a:prstGeom prst="rect">
            <a:avLst/>
          </a:prstGeom>
          <a:noFill/>
        </p:spPr>
        <p:txBody>
          <a:bodyPr wrap="square" rtlCol="0">
            <a:spAutoFit/>
          </a:bodyPr>
          <a:lstStyle/>
          <a:p>
            <a:r>
              <a:rPr lang="en-US" dirty="0"/>
              <a:t>This map illustrates the SpaceX launch site CCAFS SLC-40 and lines with distances to some point of interest. This application is important to elucidate distance from important marks in your map</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2" name="Picture 1">
            <a:extLst>
              <a:ext uri="{FF2B5EF4-FFF2-40B4-BE49-F238E27FC236}">
                <a16:creationId xmlns:a16="http://schemas.microsoft.com/office/drawing/2014/main" id="{0F9E1F2C-8C29-CEDF-EEDD-2E41B99A028F}"/>
              </a:ext>
            </a:extLst>
          </p:cNvPr>
          <p:cNvPicPr>
            <a:picLocks noChangeAspect="1"/>
          </p:cNvPicPr>
          <p:nvPr/>
        </p:nvPicPr>
        <p:blipFill>
          <a:blip r:embed="rId3"/>
          <a:stretch>
            <a:fillRect/>
          </a:stretch>
        </p:blipFill>
        <p:spPr>
          <a:xfrm>
            <a:off x="770010" y="1429156"/>
            <a:ext cx="10936469" cy="3877630"/>
          </a:xfrm>
          <a:prstGeom prst="rect">
            <a:avLst/>
          </a:prstGeom>
        </p:spPr>
      </p:pic>
      <p:sp>
        <p:nvSpPr>
          <p:cNvPr id="4" name="TextBox 3">
            <a:extLst>
              <a:ext uri="{FF2B5EF4-FFF2-40B4-BE49-F238E27FC236}">
                <a16:creationId xmlns:a16="http://schemas.microsoft.com/office/drawing/2014/main" id="{233DFEE0-8117-78DA-1174-E39834CB5921}"/>
              </a:ext>
            </a:extLst>
          </p:cNvPr>
          <p:cNvSpPr txBox="1"/>
          <p:nvPr/>
        </p:nvSpPr>
        <p:spPr>
          <a:xfrm>
            <a:off x="554065" y="5325077"/>
            <a:ext cx="11152414" cy="646331"/>
          </a:xfrm>
          <a:prstGeom prst="rect">
            <a:avLst/>
          </a:prstGeom>
          <a:noFill/>
        </p:spPr>
        <p:txBody>
          <a:bodyPr wrap="square" rtlCol="0">
            <a:spAutoFit/>
          </a:bodyPr>
          <a:lstStyle/>
          <a:p>
            <a:r>
              <a:rPr lang="en-US" dirty="0"/>
              <a:t>This pie chart demonstrates the percentage of successful launches per site. This is important because you can conclude which site could be more successful in future missions if conditions of the missions continues the same</a:t>
            </a:r>
          </a:p>
        </p:txBody>
      </p:sp>
      <p:sp>
        <p:nvSpPr>
          <p:cNvPr id="6" name="TextBox 5">
            <a:extLst>
              <a:ext uri="{FF2B5EF4-FFF2-40B4-BE49-F238E27FC236}">
                <a16:creationId xmlns:a16="http://schemas.microsoft.com/office/drawing/2014/main" id="{DFA45F3C-30EB-53C6-E1B9-E3F74AE3C3EB}"/>
              </a:ext>
            </a:extLst>
          </p:cNvPr>
          <p:cNvSpPr txBox="1"/>
          <p:nvPr/>
        </p:nvSpPr>
        <p:spPr>
          <a:xfrm>
            <a:off x="838200" y="6538912"/>
            <a:ext cx="11152414" cy="369332"/>
          </a:xfrm>
          <a:prstGeom prst="rect">
            <a:avLst/>
          </a:prstGeom>
          <a:noFill/>
        </p:spPr>
        <p:txBody>
          <a:bodyPr wrap="square" rtlCol="0">
            <a:spAutoFit/>
          </a:bodyPr>
          <a:lstStyle/>
          <a:p>
            <a:r>
              <a:rPr lang="en-US" dirty="0"/>
              <a:t>https://github.com/cristianwvboas/Data-Science-Capstone-Project-SpaceX/blob/main/7.spacex_dash_app.py</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2" name="TextBox 1">
            <a:extLst>
              <a:ext uri="{FF2B5EF4-FFF2-40B4-BE49-F238E27FC236}">
                <a16:creationId xmlns:a16="http://schemas.microsoft.com/office/drawing/2014/main" id="{B8BB7586-038D-CEED-9920-EB1EE457C356}"/>
              </a:ext>
            </a:extLst>
          </p:cNvPr>
          <p:cNvSpPr txBox="1"/>
          <p:nvPr/>
        </p:nvSpPr>
        <p:spPr>
          <a:xfrm>
            <a:off x="828068" y="1331255"/>
            <a:ext cx="10583789" cy="2862322"/>
          </a:xfrm>
          <a:prstGeom prst="rect">
            <a:avLst/>
          </a:prstGeom>
          <a:noFill/>
        </p:spPr>
        <p:txBody>
          <a:bodyPr wrap="square" rtlCol="0">
            <a:spAutoFit/>
          </a:bodyPr>
          <a:lstStyle/>
          <a:p>
            <a:pPr algn="just"/>
            <a:endParaRPr lang="en-US" b="1" dirty="0"/>
          </a:p>
          <a:p>
            <a:pPr algn="just"/>
            <a:r>
              <a:rPr lang="en-US" b="1" dirty="0"/>
              <a:t>Project Background: </a:t>
            </a:r>
          </a:p>
          <a:p>
            <a:pPr algn="just"/>
            <a:r>
              <a:rPr lang="en-US" dirty="0"/>
              <a:t>The aim of this project is to gather data on SpaceX launch missions from the web, rectify any missing data, and employ various tools such as Pandas, NumPy, SQL, Dash, and Classification Models to determine the most accurate model that can explain the landing mission outcome.</a:t>
            </a:r>
          </a:p>
          <a:p>
            <a:pPr algn="just"/>
            <a:endParaRPr lang="en-US" b="1" dirty="0"/>
          </a:p>
          <a:p>
            <a:pPr algn="just"/>
            <a:r>
              <a:rPr lang="en-US" b="1" dirty="0"/>
              <a:t>Problems to Address: </a:t>
            </a:r>
          </a:p>
          <a:p>
            <a:pPr algn="just"/>
            <a:r>
              <a:rPr lang="en-US" dirty="0"/>
              <a:t>Using the aforementioned tools, we intend to develop a model that can successfully classify true positives, true negatives, false negatives, and false positives. This will enable us to make informed decisions for future missions based on key factors such as payload mass, booster, orbit, and launching site.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KSC LC-39A</a:t>
            </a:r>
          </a:p>
        </p:txBody>
      </p:sp>
      <p:pic>
        <p:nvPicPr>
          <p:cNvPr id="2" name="Picture 1">
            <a:extLst>
              <a:ext uri="{FF2B5EF4-FFF2-40B4-BE49-F238E27FC236}">
                <a16:creationId xmlns:a16="http://schemas.microsoft.com/office/drawing/2014/main" id="{AB833A53-1B17-52C1-B844-4E88372EB15F}"/>
              </a:ext>
            </a:extLst>
          </p:cNvPr>
          <p:cNvPicPr>
            <a:picLocks noChangeAspect="1"/>
          </p:cNvPicPr>
          <p:nvPr/>
        </p:nvPicPr>
        <p:blipFill>
          <a:blip r:embed="rId3"/>
          <a:stretch>
            <a:fillRect/>
          </a:stretch>
        </p:blipFill>
        <p:spPr>
          <a:xfrm>
            <a:off x="838199" y="1373117"/>
            <a:ext cx="10530891" cy="3182554"/>
          </a:xfrm>
          <a:prstGeom prst="rect">
            <a:avLst/>
          </a:prstGeom>
        </p:spPr>
      </p:pic>
      <p:sp>
        <p:nvSpPr>
          <p:cNvPr id="4" name="TextBox 3">
            <a:extLst>
              <a:ext uri="{FF2B5EF4-FFF2-40B4-BE49-F238E27FC236}">
                <a16:creationId xmlns:a16="http://schemas.microsoft.com/office/drawing/2014/main" id="{E5A1659A-7759-73F6-ACCA-702A38D9FD88}"/>
              </a:ext>
            </a:extLst>
          </p:cNvPr>
          <p:cNvSpPr txBox="1"/>
          <p:nvPr/>
        </p:nvSpPr>
        <p:spPr>
          <a:xfrm>
            <a:off x="554065" y="5325077"/>
            <a:ext cx="11152414" cy="646331"/>
          </a:xfrm>
          <a:prstGeom prst="rect">
            <a:avLst/>
          </a:prstGeom>
          <a:noFill/>
        </p:spPr>
        <p:txBody>
          <a:bodyPr wrap="square" rtlCol="0">
            <a:spAutoFit/>
          </a:bodyPr>
          <a:lstStyle/>
          <a:p>
            <a:r>
              <a:rPr lang="en-US" dirty="0"/>
              <a:t>This pie chart illustrates the percentage of successful and failed missions for site KSC LC-39A. For this specific site, the success rate was 76.9%, the highest among all sites</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Success for all Sites</a:t>
            </a:r>
          </a:p>
        </p:txBody>
      </p:sp>
      <p:pic>
        <p:nvPicPr>
          <p:cNvPr id="2" name="Picture 1">
            <a:extLst>
              <a:ext uri="{FF2B5EF4-FFF2-40B4-BE49-F238E27FC236}">
                <a16:creationId xmlns:a16="http://schemas.microsoft.com/office/drawing/2014/main" id="{A90AF739-CF3B-1B6E-8747-F3B0D7453CE0}"/>
              </a:ext>
            </a:extLst>
          </p:cNvPr>
          <p:cNvPicPr>
            <a:picLocks noChangeAspect="1"/>
          </p:cNvPicPr>
          <p:nvPr/>
        </p:nvPicPr>
        <p:blipFill>
          <a:blip r:embed="rId3"/>
          <a:stretch>
            <a:fillRect/>
          </a:stretch>
        </p:blipFill>
        <p:spPr>
          <a:xfrm>
            <a:off x="770010" y="1346032"/>
            <a:ext cx="10583789" cy="4205313"/>
          </a:xfrm>
          <a:prstGeom prst="rect">
            <a:avLst/>
          </a:prstGeom>
        </p:spPr>
      </p:pic>
      <p:sp>
        <p:nvSpPr>
          <p:cNvPr id="4" name="TextBox 3">
            <a:extLst>
              <a:ext uri="{FF2B5EF4-FFF2-40B4-BE49-F238E27FC236}">
                <a16:creationId xmlns:a16="http://schemas.microsoft.com/office/drawing/2014/main" id="{769B4098-718E-1F07-6946-A1965B740668}"/>
              </a:ext>
            </a:extLst>
          </p:cNvPr>
          <p:cNvSpPr txBox="1"/>
          <p:nvPr/>
        </p:nvSpPr>
        <p:spPr>
          <a:xfrm>
            <a:off x="519793" y="5625012"/>
            <a:ext cx="11152414" cy="923330"/>
          </a:xfrm>
          <a:prstGeom prst="rect">
            <a:avLst/>
          </a:prstGeom>
          <a:noFill/>
        </p:spPr>
        <p:txBody>
          <a:bodyPr wrap="square" rtlCol="0">
            <a:spAutoFit/>
          </a:bodyPr>
          <a:lstStyle/>
          <a:p>
            <a:r>
              <a:rPr lang="en-US" dirty="0"/>
              <a:t>In this scatter plot, we observe the successful and failed missions for all sites with different boosters and payloads. This is important because you can use the information to select the best booster for your mission according to payload and launching site</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2AD8AABE-4EF7-B941-DADE-02EB0C51BD41}"/>
              </a:ext>
            </a:extLst>
          </p:cNvPr>
          <p:cNvPicPr>
            <a:picLocks noChangeAspect="1"/>
          </p:cNvPicPr>
          <p:nvPr/>
        </p:nvPicPr>
        <p:blipFill>
          <a:blip r:embed="rId3"/>
          <a:stretch>
            <a:fillRect/>
          </a:stretch>
        </p:blipFill>
        <p:spPr>
          <a:xfrm>
            <a:off x="253093" y="1193800"/>
            <a:ext cx="4991100" cy="5664200"/>
          </a:xfrm>
          <a:prstGeom prst="rect">
            <a:avLst/>
          </a:prstGeom>
        </p:spPr>
      </p:pic>
      <p:sp>
        <p:nvSpPr>
          <p:cNvPr id="3" name="TextBox 2">
            <a:extLst>
              <a:ext uri="{FF2B5EF4-FFF2-40B4-BE49-F238E27FC236}">
                <a16:creationId xmlns:a16="http://schemas.microsoft.com/office/drawing/2014/main" id="{E500E464-AB05-E04F-29BD-C3F67DB7B660}"/>
              </a:ext>
            </a:extLst>
          </p:cNvPr>
          <p:cNvSpPr txBox="1"/>
          <p:nvPr/>
        </p:nvSpPr>
        <p:spPr>
          <a:xfrm>
            <a:off x="5380264" y="3102570"/>
            <a:ext cx="4852307" cy="923330"/>
          </a:xfrm>
          <a:prstGeom prst="rect">
            <a:avLst/>
          </a:prstGeom>
          <a:noFill/>
        </p:spPr>
        <p:txBody>
          <a:bodyPr wrap="square" rtlCol="0">
            <a:spAutoFit/>
          </a:bodyPr>
          <a:lstStyle/>
          <a:p>
            <a:r>
              <a:rPr lang="en-US" dirty="0"/>
              <a:t>In this bar chart we can observe that the best classification model, based on accuracy, is Decision trees</a:t>
            </a:r>
          </a:p>
        </p:txBody>
      </p:sp>
      <p:sp>
        <p:nvSpPr>
          <p:cNvPr id="6" name="TextBox 5">
            <a:extLst>
              <a:ext uri="{FF2B5EF4-FFF2-40B4-BE49-F238E27FC236}">
                <a16:creationId xmlns:a16="http://schemas.microsoft.com/office/drawing/2014/main" id="{D67A56AF-EE96-A700-AED2-EB9BEF6F0122}"/>
              </a:ext>
            </a:extLst>
          </p:cNvPr>
          <p:cNvSpPr txBox="1"/>
          <p:nvPr/>
        </p:nvSpPr>
        <p:spPr>
          <a:xfrm>
            <a:off x="5380264" y="5156021"/>
            <a:ext cx="5973536" cy="1200329"/>
          </a:xfrm>
          <a:prstGeom prst="rect">
            <a:avLst/>
          </a:prstGeom>
          <a:noFill/>
        </p:spPr>
        <p:txBody>
          <a:bodyPr wrap="square" rtlCol="0">
            <a:spAutoFit/>
          </a:bodyPr>
          <a:lstStyle/>
          <a:p>
            <a:r>
              <a:rPr lang="en-US" dirty="0"/>
              <a:t>https://github.com/cristianwvboas/Data-Science-Capstone-Project-SpaceX/blob/main/8.SpaceX_Machine%20Learning%20Prediction_Part_5.ipynb</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3" name="TextBox 2">
            <a:extLst>
              <a:ext uri="{FF2B5EF4-FFF2-40B4-BE49-F238E27FC236}">
                <a16:creationId xmlns:a16="http://schemas.microsoft.com/office/drawing/2014/main" id="{0FCA2DB3-8264-49F1-54C7-3849EAC8B9B4}"/>
              </a:ext>
            </a:extLst>
          </p:cNvPr>
          <p:cNvSpPr txBox="1"/>
          <p:nvPr/>
        </p:nvSpPr>
        <p:spPr>
          <a:xfrm>
            <a:off x="770011" y="3734027"/>
            <a:ext cx="4572114" cy="1754326"/>
          </a:xfrm>
          <a:prstGeom prst="rect">
            <a:avLst/>
          </a:prstGeom>
          <a:noFill/>
        </p:spPr>
        <p:txBody>
          <a:bodyPr wrap="square" rtlCol="0">
            <a:spAutoFit/>
          </a:bodyPr>
          <a:lstStyle/>
          <a:p>
            <a:r>
              <a:rPr lang="en-US" dirty="0"/>
              <a:t>The table above demonstrates that the best classification model is Decision Tree. This is not based only on the accuracy. The model is superior in specificity (ability to detect true negatives) and precision (positive predictive value).</a:t>
            </a:r>
          </a:p>
        </p:txBody>
      </p:sp>
      <p:graphicFrame>
        <p:nvGraphicFramePr>
          <p:cNvPr id="7" name="Table 6">
            <a:extLst>
              <a:ext uri="{FF2B5EF4-FFF2-40B4-BE49-F238E27FC236}">
                <a16:creationId xmlns:a16="http://schemas.microsoft.com/office/drawing/2014/main" id="{0432C598-7673-BCE5-59F2-7B4F55E913F3}"/>
              </a:ext>
            </a:extLst>
          </p:cNvPr>
          <p:cNvGraphicFramePr>
            <a:graphicFrameLocks noGrp="1"/>
          </p:cNvGraphicFramePr>
          <p:nvPr>
            <p:extLst>
              <p:ext uri="{D42A27DB-BD31-4B8C-83A1-F6EECF244321}">
                <p14:modId xmlns:p14="http://schemas.microsoft.com/office/powerpoint/2010/main" val="2472711781"/>
              </p:ext>
            </p:extLst>
          </p:nvPr>
        </p:nvGraphicFramePr>
        <p:xfrm>
          <a:off x="1129710" y="1665519"/>
          <a:ext cx="9320575" cy="1854200"/>
        </p:xfrm>
        <a:graphic>
          <a:graphicData uri="http://schemas.openxmlformats.org/drawingml/2006/table">
            <a:tbl>
              <a:tblPr firstRow="1" bandRow="1">
                <a:tableStyleId>{5940675A-B579-460E-94D1-54222C63F5DA}</a:tableStyleId>
              </a:tblPr>
              <a:tblGrid>
                <a:gridCol w="2870790">
                  <a:extLst>
                    <a:ext uri="{9D8B030D-6E8A-4147-A177-3AD203B41FA5}">
                      <a16:colId xmlns:a16="http://schemas.microsoft.com/office/drawing/2014/main" val="951471241"/>
                    </a:ext>
                  </a:extLst>
                </a:gridCol>
                <a:gridCol w="1600200">
                  <a:extLst>
                    <a:ext uri="{9D8B030D-6E8A-4147-A177-3AD203B41FA5}">
                      <a16:colId xmlns:a16="http://schemas.microsoft.com/office/drawing/2014/main" val="764031849"/>
                    </a:ext>
                  </a:extLst>
                </a:gridCol>
                <a:gridCol w="1485900">
                  <a:extLst>
                    <a:ext uri="{9D8B030D-6E8A-4147-A177-3AD203B41FA5}">
                      <a16:colId xmlns:a16="http://schemas.microsoft.com/office/drawing/2014/main" val="749766941"/>
                    </a:ext>
                  </a:extLst>
                </a:gridCol>
                <a:gridCol w="1600200">
                  <a:extLst>
                    <a:ext uri="{9D8B030D-6E8A-4147-A177-3AD203B41FA5}">
                      <a16:colId xmlns:a16="http://schemas.microsoft.com/office/drawing/2014/main" val="3443562751"/>
                    </a:ext>
                  </a:extLst>
                </a:gridCol>
                <a:gridCol w="1763485">
                  <a:extLst>
                    <a:ext uri="{9D8B030D-6E8A-4147-A177-3AD203B41FA5}">
                      <a16:colId xmlns:a16="http://schemas.microsoft.com/office/drawing/2014/main" val="1372087455"/>
                    </a:ext>
                  </a:extLst>
                </a:gridCol>
              </a:tblGrid>
              <a:tr h="370840">
                <a:tc>
                  <a:txBody>
                    <a:bodyPr/>
                    <a:lstStyle/>
                    <a:p>
                      <a:pPr algn="ctr"/>
                      <a:r>
                        <a:rPr lang="en-US" b="1" dirty="0"/>
                        <a:t>Classification Models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t>Accuracy</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t>Sensitivity</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t>Specificity</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t>Precision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10400257"/>
                  </a:ext>
                </a:extLst>
              </a:tr>
              <a:tr h="370840">
                <a:tc>
                  <a:txBody>
                    <a:bodyPr/>
                    <a:lstStyle/>
                    <a:p>
                      <a:pPr algn="ctr"/>
                      <a:r>
                        <a:rPr lang="en-US" b="1" dirty="0"/>
                        <a:t>Logistic Regression</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t>0.83</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t>1.0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t>0.8</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t>0.5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0230449"/>
                  </a:ext>
                </a:extLst>
              </a:tr>
              <a:tr h="370840">
                <a:tc>
                  <a:txBody>
                    <a:bodyPr/>
                    <a:lstStyle/>
                    <a:p>
                      <a:pPr algn="ctr"/>
                      <a:r>
                        <a:rPr lang="en-US" b="1" dirty="0"/>
                        <a:t>Support Vector Machine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0.83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39845032"/>
                  </a:ext>
                </a:extLst>
              </a:tr>
              <a:tr h="370840">
                <a:tc>
                  <a:txBody>
                    <a:bodyPr/>
                    <a:lstStyle/>
                    <a:p>
                      <a:pPr algn="ctr"/>
                      <a:r>
                        <a:rPr lang="en-US" b="1" dirty="0"/>
                        <a:t>Decision Tree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0.88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0.92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t>0.83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75906968"/>
                  </a:ext>
                </a:extLst>
              </a:tr>
              <a:tr h="370840">
                <a:tc>
                  <a:txBody>
                    <a:bodyPr/>
                    <a:lstStyle/>
                    <a:p>
                      <a:pPr algn="ctr"/>
                      <a:r>
                        <a:rPr lang="en-US" b="1" dirty="0"/>
                        <a:t>KNN</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0.83</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0.8</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6924870"/>
                  </a:ext>
                </a:extLst>
              </a:tr>
            </a:tbl>
          </a:graphicData>
        </a:graphic>
      </p:graphicFrame>
      <p:sp>
        <p:nvSpPr>
          <p:cNvPr id="10" name="TextBox 9">
            <a:extLst>
              <a:ext uri="{FF2B5EF4-FFF2-40B4-BE49-F238E27FC236}">
                <a16:creationId xmlns:a16="http://schemas.microsoft.com/office/drawing/2014/main" id="{79A4C4FF-E84B-C269-E50E-B951703B6E9F}"/>
              </a:ext>
            </a:extLst>
          </p:cNvPr>
          <p:cNvSpPr txBox="1"/>
          <p:nvPr/>
        </p:nvSpPr>
        <p:spPr>
          <a:xfrm>
            <a:off x="770011" y="1291458"/>
            <a:ext cx="10322225" cy="369332"/>
          </a:xfrm>
          <a:prstGeom prst="rect">
            <a:avLst/>
          </a:prstGeom>
          <a:noFill/>
        </p:spPr>
        <p:txBody>
          <a:bodyPr wrap="square">
            <a:spAutoFit/>
          </a:bodyPr>
          <a:lstStyle/>
          <a:p>
            <a:pPr algn="ctr"/>
            <a:r>
              <a:rPr lang="en-US" b="1" dirty="0"/>
              <a:t>Table 1Comparison of Accuracy, Sensitivity, Specificity, and Precision across the Classification Models</a:t>
            </a:r>
          </a:p>
        </p:txBody>
      </p:sp>
      <p:pic>
        <p:nvPicPr>
          <p:cNvPr id="12" name="Picture 11">
            <a:extLst>
              <a:ext uri="{FF2B5EF4-FFF2-40B4-BE49-F238E27FC236}">
                <a16:creationId xmlns:a16="http://schemas.microsoft.com/office/drawing/2014/main" id="{79E09CC2-D5FE-96CD-8D4F-6D515E5FC2B4}"/>
              </a:ext>
            </a:extLst>
          </p:cNvPr>
          <p:cNvPicPr>
            <a:picLocks noChangeAspect="1"/>
          </p:cNvPicPr>
          <p:nvPr/>
        </p:nvPicPr>
        <p:blipFill>
          <a:blip r:embed="rId4"/>
          <a:stretch>
            <a:fillRect/>
          </a:stretch>
        </p:blipFill>
        <p:spPr>
          <a:xfrm>
            <a:off x="6253843" y="3512556"/>
            <a:ext cx="3894364" cy="334544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04938"/>
            <a:ext cx="10515600"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is the best classification model to predict the outcome of missions</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landing rate</a:t>
            </a:r>
          </a:p>
          <a:p>
            <a:pPr>
              <a:lnSpc>
                <a:spcPct val="100000"/>
              </a:lnSpc>
              <a:spcBef>
                <a:spcPts val="1400"/>
              </a:spcBef>
            </a:pPr>
            <a:r>
              <a:rPr lang="en-US" sz="2200" dirty="0">
                <a:solidFill>
                  <a:schemeClr val="accent3">
                    <a:lumMod val="25000"/>
                  </a:schemeClr>
                </a:solidFill>
                <a:latin typeface="Abadi" panose="020B0604020104020204" pitchFamily="34" charset="0"/>
              </a:rPr>
              <a:t>The successful rate for missions in 2021 is approx. 80%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SSO, HEO, and GEO resulted in best successful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100% positive outcomes for missions with payloads in between 2000 and 5000 kg</a:t>
            </a:r>
          </a:p>
          <a:p>
            <a:pPr>
              <a:lnSpc>
                <a:spcPct val="100000"/>
              </a:lnSpc>
              <a:spcBef>
                <a:spcPts val="1400"/>
              </a:spcBef>
            </a:pPr>
            <a:r>
              <a:rPr lang="en-US" sz="2200" dirty="0">
                <a:solidFill>
                  <a:schemeClr val="accent3">
                    <a:lumMod val="25000"/>
                  </a:schemeClr>
                </a:solidFill>
                <a:latin typeface="Abadi" panose="020B0604020104020204" pitchFamily="34" charset="0"/>
              </a:rPr>
              <a:t>CCAFS SCL-40 has 100% positive outcomes for missions with payloads above 7000 kg</a:t>
            </a:r>
          </a:p>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landing mission (ground pad) was on December 22, 2015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58963"/>
            <a:ext cx="10515600"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Datasets created with analysis (added to repository “Data Science Capstone Project SpaceX”) on GitHub:</a:t>
            </a:r>
          </a:p>
          <a:p>
            <a:pPr lvl="1">
              <a:lnSpc>
                <a:spcPct val="100000"/>
              </a:lnSpc>
              <a:spcBef>
                <a:spcPts val="1400"/>
              </a:spcBef>
            </a:pPr>
            <a:r>
              <a:rPr lang="en-US" sz="1800" dirty="0">
                <a:solidFill>
                  <a:schemeClr val="accent3">
                    <a:lumMod val="25000"/>
                  </a:schemeClr>
                </a:solidFill>
                <a:latin typeface="Abadi" panose="020B0604020104020204" pitchFamily="34" charset="0"/>
              </a:rPr>
              <a:t>Dataset_part_1.csv</a:t>
            </a:r>
          </a:p>
          <a:p>
            <a:pPr lvl="1">
              <a:lnSpc>
                <a:spcPct val="100000"/>
              </a:lnSpc>
              <a:spcBef>
                <a:spcPts val="1400"/>
              </a:spcBef>
            </a:pPr>
            <a:r>
              <a:rPr lang="en-US" sz="1800" dirty="0">
                <a:solidFill>
                  <a:schemeClr val="accent3">
                    <a:lumMod val="25000"/>
                  </a:schemeClr>
                </a:solidFill>
                <a:latin typeface="Abadi" panose="020B0604020104020204" pitchFamily="34" charset="0"/>
              </a:rPr>
              <a:t>spacex_web_scraped.csv</a:t>
            </a:r>
          </a:p>
          <a:p>
            <a:pPr lvl="1">
              <a:lnSpc>
                <a:spcPct val="100000"/>
              </a:lnSpc>
              <a:spcBef>
                <a:spcPts val="1400"/>
              </a:spcBef>
            </a:pPr>
            <a:r>
              <a:rPr lang="en-US" sz="1800" dirty="0">
                <a:solidFill>
                  <a:schemeClr val="accent3">
                    <a:lumMod val="25000"/>
                  </a:schemeClr>
                </a:solidFill>
                <a:latin typeface="Abadi" panose="020B0604020104020204" pitchFamily="34" charset="0"/>
              </a:rPr>
              <a:t>Data_part_2.csv</a:t>
            </a:r>
          </a:p>
          <a:p>
            <a:pPr lvl="1">
              <a:lnSpc>
                <a:spcPct val="100000"/>
              </a:lnSpc>
              <a:spcBef>
                <a:spcPts val="1400"/>
              </a:spcBef>
            </a:pPr>
            <a:r>
              <a:rPr lang="en-US" sz="1800" dirty="0">
                <a:solidFill>
                  <a:schemeClr val="accent3">
                    <a:lumMod val="25000"/>
                  </a:schemeClr>
                </a:solidFill>
                <a:latin typeface="Abadi" panose="020B0604020104020204" pitchFamily="34" charset="0"/>
              </a:rPr>
              <a:t>GitHub repository link: https://github.com/cristianwvboas/Data-Science-Capstone-Project-SpaceX</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 SQL code snippets</a:t>
            </a:r>
            <a:endParaRPr lang="en-US" dirty="0">
              <a:solidFill>
                <a:srgbClr val="0B49CB"/>
              </a:solidFill>
            </a:endParaRPr>
          </a:p>
        </p:txBody>
      </p:sp>
      <p:pic>
        <p:nvPicPr>
          <p:cNvPr id="3" name="Picture 2">
            <a:extLst>
              <a:ext uri="{FF2B5EF4-FFF2-40B4-BE49-F238E27FC236}">
                <a16:creationId xmlns:a16="http://schemas.microsoft.com/office/drawing/2014/main" id="{09B21A7E-6E4E-D024-E772-71528057F196}"/>
              </a:ext>
            </a:extLst>
          </p:cNvPr>
          <p:cNvPicPr>
            <a:picLocks noChangeAspect="1"/>
          </p:cNvPicPr>
          <p:nvPr/>
        </p:nvPicPr>
        <p:blipFill>
          <a:blip r:embed="rId3"/>
          <a:stretch>
            <a:fillRect/>
          </a:stretch>
        </p:blipFill>
        <p:spPr>
          <a:xfrm>
            <a:off x="400050" y="1365250"/>
            <a:ext cx="4178300" cy="1689100"/>
          </a:xfrm>
          <a:prstGeom prst="rect">
            <a:avLst/>
          </a:prstGeom>
        </p:spPr>
      </p:pic>
      <p:pic>
        <p:nvPicPr>
          <p:cNvPr id="4" name="Picture 3">
            <a:extLst>
              <a:ext uri="{FF2B5EF4-FFF2-40B4-BE49-F238E27FC236}">
                <a16:creationId xmlns:a16="http://schemas.microsoft.com/office/drawing/2014/main" id="{A2EC0880-5051-D924-2141-35D1ED5DC992}"/>
              </a:ext>
            </a:extLst>
          </p:cNvPr>
          <p:cNvPicPr>
            <a:picLocks noChangeAspect="1"/>
          </p:cNvPicPr>
          <p:nvPr/>
        </p:nvPicPr>
        <p:blipFill>
          <a:blip r:embed="rId4"/>
          <a:stretch>
            <a:fillRect/>
          </a:stretch>
        </p:blipFill>
        <p:spPr>
          <a:xfrm>
            <a:off x="4783083" y="1327150"/>
            <a:ext cx="3759200" cy="1765300"/>
          </a:xfrm>
          <a:prstGeom prst="rect">
            <a:avLst/>
          </a:prstGeom>
        </p:spPr>
      </p:pic>
      <p:pic>
        <p:nvPicPr>
          <p:cNvPr id="7" name="Picture 6">
            <a:extLst>
              <a:ext uri="{FF2B5EF4-FFF2-40B4-BE49-F238E27FC236}">
                <a16:creationId xmlns:a16="http://schemas.microsoft.com/office/drawing/2014/main" id="{12777A23-9521-CD1A-C892-10DE07E69D33}"/>
              </a:ext>
            </a:extLst>
          </p:cNvPr>
          <p:cNvPicPr>
            <a:picLocks noChangeAspect="1"/>
          </p:cNvPicPr>
          <p:nvPr/>
        </p:nvPicPr>
        <p:blipFill>
          <a:blip r:embed="rId5"/>
          <a:stretch>
            <a:fillRect/>
          </a:stretch>
        </p:blipFill>
        <p:spPr>
          <a:xfrm>
            <a:off x="400050" y="3229425"/>
            <a:ext cx="7340600" cy="2032000"/>
          </a:xfrm>
          <a:prstGeom prst="rect">
            <a:avLst/>
          </a:prstGeom>
        </p:spPr>
      </p:pic>
      <p:pic>
        <p:nvPicPr>
          <p:cNvPr id="8" name="Picture 7">
            <a:extLst>
              <a:ext uri="{FF2B5EF4-FFF2-40B4-BE49-F238E27FC236}">
                <a16:creationId xmlns:a16="http://schemas.microsoft.com/office/drawing/2014/main" id="{5B1C9C52-CB74-0CC8-A040-3CCFEA8BFAAC}"/>
              </a:ext>
            </a:extLst>
          </p:cNvPr>
          <p:cNvPicPr>
            <a:picLocks noChangeAspect="1"/>
          </p:cNvPicPr>
          <p:nvPr/>
        </p:nvPicPr>
        <p:blipFill>
          <a:blip r:embed="rId6"/>
          <a:stretch>
            <a:fillRect/>
          </a:stretch>
        </p:blipFill>
        <p:spPr>
          <a:xfrm>
            <a:off x="400050" y="5414427"/>
            <a:ext cx="7454900" cy="1104900"/>
          </a:xfrm>
          <a:prstGeom prst="rect">
            <a:avLst/>
          </a:prstGeom>
        </p:spPr>
      </p:pic>
    </p:spTree>
    <p:extLst>
      <p:ext uri="{BB962C8B-B14F-4D97-AF65-F5344CB8AC3E}">
        <p14:creationId xmlns:p14="http://schemas.microsoft.com/office/powerpoint/2010/main" val="3869945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 SQL code snippets</a:t>
            </a:r>
            <a:endParaRPr lang="en-US" dirty="0">
              <a:solidFill>
                <a:srgbClr val="0B49CB"/>
              </a:solidFill>
            </a:endParaRPr>
          </a:p>
        </p:txBody>
      </p:sp>
      <p:pic>
        <p:nvPicPr>
          <p:cNvPr id="2" name="Picture 1">
            <a:extLst>
              <a:ext uri="{FF2B5EF4-FFF2-40B4-BE49-F238E27FC236}">
                <a16:creationId xmlns:a16="http://schemas.microsoft.com/office/drawing/2014/main" id="{EDD3709F-5C44-F733-A9BE-C0402CD70986}"/>
              </a:ext>
            </a:extLst>
          </p:cNvPr>
          <p:cNvPicPr>
            <a:picLocks noChangeAspect="1"/>
          </p:cNvPicPr>
          <p:nvPr/>
        </p:nvPicPr>
        <p:blipFill>
          <a:blip r:embed="rId3"/>
          <a:stretch>
            <a:fillRect/>
          </a:stretch>
        </p:blipFill>
        <p:spPr>
          <a:xfrm>
            <a:off x="116271" y="1274598"/>
            <a:ext cx="6552543" cy="979116"/>
          </a:xfrm>
          <a:prstGeom prst="rect">
            <a:avLst/>
          </a:prstGeom>
        </p:spPr>
      </p:pic>
      <p:pic>
        <p:nvPicPr>
          <p:cNvPr id="5" name="Picture 4">
            <a:extLst>
              <a:ext uri="{FF2B5EF4-FFF2-40B4-BE49-F238E27FC236}">
                <a16:creationId xmlns:a16="http://schemas.microsoft.com/office/drawing/2014/main" id="{AD929567-BFC0-C396-32F7-DD85CAA8EE35}"/>
              </a:ext>
            </a:extLst>
          </p:cNvPr>
          <p:cNvPicPr>
            <a:picLocks noChangeAspect="1"/>
          </p:cNvPicPr>
          <p:nvPr/>
        </p:nvPicPr>
        <p:blipFill>
          <a:blip r:embed="rId4"/>
          <a:stretch>
            <a:fillRect/>
          </a:stretch>
        </p:blipFill>
        <p:spPr>
          <a:xfrm>
            <a:off x="116271" y="2461830"/>
            <a:ext cx="4418639" cy="967170"/>
          </a:xfrm>
          <a:prstGeom prst="rect">
            <a:avLst/>
          </a:prstGeom>
        </p:spPr>
      </p:pic>
      <p:pic>
        <p:nvPicPr>
          <p:cNvPr id="9" name="Picture 8">
            <a:extLst>
              <a:ext uri="{FF2B5EF4-FFF2-40B4-BE49-F238E27FC236}">
                <a16:creationId xmlns:a16="http://schemas.microsoft.com/office/drawing/2014/main" id="{C33303AC-0A9B-19C3-ADA4-37F0436B7AC8}"/>
              </a:ext>
            </a:extLst>
          </p:cNvPr>
          <p:cNvPicPr>
            <a:picLocks noChangeAspect="1"/>
          </p:cNvPicPr>
          <p:nvPr/>
        </p:nvPicPr>
        <p:blipFill>
          <a:blip r:embed="rId5"/>
          <a:stretch>
            <a:fillRect/>
          </a:stretch>
        </p:blipFill>
        <p:spPr>
          <a:xfrm>
            <a:off x="4699218" y="2376487"/>
            <a:ext cx="6336644" cy="3407656"/>
          </a:xfrm>
          <a:prstGeom prst="rect">
            <a:avLst/>
          </a:prstGeom>
        </p:spPr>
      </p:pic>
      <p:pic>
        <p:nvPicPr>
          <p:cNvPr id="10" name="Picture 9">
            <a:extLst>
              <a:ext uri="{FF2B5EF4-FFF2-40B4-BE49-F238E27FC236}">
                <a16:creationId xmlns:a16="http://schemas.microsoft.com/office/drawing/2014/main" id="{40675D46-4710-91AE-3720-7E055EE4588A}"/>
              </a:ext>
            </a:extLst>
          </p:cNvPr>
          <p:cNvPicPr>
            <a:picLocks noChangeAspect="1"/>
          </p:cNvPicPr>
          <p:nvPr/>
        </p:nvPicPr>
        <p:blipFill>
          <a:blip r:embed="rId6"/>
          <a:stretch>
            <a:fillRect/>
          </a:stretch>
        </p:blipFill>
        <p:spPr>
          <a:xfrm>
            <a:off x="338040" y="3499945"/>
            <a:ext cx="3975100" cy="1612900"/>
          </a:xfrm>
          <a:prstGeom prst="rect">
            <a:avLst/>
          </a:prstGeom>
        </p:spPr>
      </p:pic>
    </p:spTree>
    <p:extLst>
      <p:ext uri="{BB962C8B-B14F-4D97-AF65-F5344CB8AC3E}">
        <p14:creationId xmlns:p14="http://schemas.microsoft.com/office/powerpoint/2010/main" val="162565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 SQL code snippets</a:t>
            </a:r>
            <a:endParaRPr lang="en-US" dirty="0">
              <a:solidFill>
                <a:srgbClr val="0B49CB"/>
              </a:solidFill>
            </a:endParaRPr>
          </a:p>
        </p:txBody>
      </p:sp>
      <p:pic>
        <p:nvPicPr>
          <p:cNvPr id="3" name="Picture 2">
            <a:extLst>
              <a:ext uri="{FF2B5EF4-FFF2-40B4-BE49-F238E27FC236}">
                <a16:creationId xmlns:a16="http://schemas.microsoft.com/office/drawing/2014/main" id="{F7498F22-7D3F-AD88-86A0-C13BA9A255BA}"/>
              </a:ext>
            </a:extLst>
          </p:cNvPr>
          <p:cNvPicPr>
            <a:picLocks noChangeAspect="1"/>
          </p:cNvPicPr>
          <p:nvPr/>
        </p:nvPicPr>
        <p:blipFill>
          <a:blip r:embed="rId3"/>
          <a:stretch>
            <a:fillRect/>
          </a:stretch>
        </p:blipFill>
        <p:spPr>
          <a:xfrm>
            <a:off x="187653" y="1087699"/>
            <a:ext cx="5321300" cy="5410200"/>
          </a:xfrm>
          <a:prstGeom prst="rect">
            <a:avLst/>
          </a:prstGeom>
        </p:spPr>
      </p:pic>
      <p:pic>
        <p:nvPicPr>
          <p:cNvPr id="4" name="Picture 3">
            <a:extLst>
              <a:ext uri="{FF2B5EF4-FFF2-40B4-BE49-F238E27FC236}">
                <a16:creationId xmlns:a16="http://schemas.microsoft.com/office/drawing/2014/main" id="{16C8D989-8DF3-13AD-B4FE-090FDCE8274D}"/>
              </a:ext>
            </a:extLst>
          </p:cNvPr>
          <p:cNvPicPr>
            <a:picLocks noChangeAspect="1"/>
          </p:cNvPicPr>
          <p:nvPr/>
        </p:nvPicPr>
        <p:blipFill>
          <a:blip r:embed="rId4"/>
          <a:stretch>
            <a:fillRect/>
          </a:stretch>
        </p:blipFill>
        <p:spPr>
          <a:xfrm>
            <a:off x="5837311" y="2226661"/>
            <a:ext cx="5448300" cy="2120900"/>
          </a:xfrm>
          <a:prstGeom prst="rect">
            <a:avLst/>
          </a:prstGeom>
        </p:spPr>
      </p:pic>
    </p:spTree>
    <p:extLst>
      <p:ext uri="{BB962C8B-B14F-4D97-AF65-F5344CB8AC3E}">
        <p14:creationId xmlns:p14="http://schemas.microsoft.com/office/powerpoint/2010/main" val="816601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in two ways, from an API and web scraping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That information is located on slide #10 in the flowchart format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4E6FFC04-3088-1EDB-012C-EFDD057C080C}"/>
              </a:ext>
            </a:extLst>
          </p:cNvPr>
          <p:cNvGraphicFramePr/>
          <p:nvPr>
            <p:extLst>
              <p:ext uri="{D42A27DB-BD31-4B8C-83A1-F6EECF244321}">
                <p14:modId xmlns:p14="http://schemas.microsoft.com/office/powerpoint/2010/main" val="3010917442"/>
              </p:ext>
            </p:extLst>
          </p:nvPr>
        </p:nvGraphicFramePr>
        <p:xfrm>
          <a:off x="2679700" y="1752599"/>
          <a:ext cx="7059121" cy="41021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5F97F37D-E0B9-B03D-E785-4E1D2E76428B}"/>
              </a:ext>
            </a:extLst>
          </p:cNvPr>
          <p:cNvSpPr txBox="1"/>
          <p:nvPr/>
        </p:nvSpPr>
        <p:spPr>
          <a:xfrm>
            <a:off x="113580" y="6428806"/>
            <a:ext cx="12078420" cy="338554"/>
          </a:xfrm>
          <a:prstGeom prst="rect">
            <a:avLst/>
          </a:prstGeom>
          <a:noFill/>
        </p:spPr>
        <p:txBody>
          <a:bodyPr wrap="square">
            <a:spAutoFit/>
          </a:bodyPr>
          <a:lstStyle/>
          <a:p>
            <a:pPr algn="just">
              <a:lnSpc>
                <a:spcPct val="100000"/>
              </a:lnSpc>
              <a:spcBef>
                <a:spcPts val="1400"/>
              </a:spcBef>
            </a:pPr>
            <a:r>
              <a:rPr lang="en-US" sz="1600" dirty="0">
                <a:solidFill>
                  <a:schemeClr val="accent3">
                    <a:lumMod val="25000"/>
                  </a:schemeClr>
                </a:solidFill>
                <a:latin typeface="Abadi" panose="020B0604020104020204" pitchFamily="34" charset="0"/>
              </a:rPr>
              <a:t>https://github.com/cristianwvboas/Data-Science-Capstone-Project-SpaceX/blob/main/1.jupyter-labs-spacex-data-collection-api.ipynb</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214438" y="6427788"/>
            <a:ext cx="10977562" cy="1204912"/>
          </a:xfrm>
          <a:prstGeom prst="rect">
            <a:avLst/>
          </a:prstGeom>
        </p:spPr>
        <p:txBody>
          <a:bodyPr lIns="91440" tIns="45720" rIns="91440" bIns="45720" anchor="t">
            <a:noAutofit/>
          </a:bodyPr>
          <a:lstStyle/>
          <a:p>
            <a:pPr marL="0" indent="0" algn="just">
              <a:lnSpc>
                <a:spcPct val="100000"/>
              </a:lnSpc>
              <a:spcBef>
                <a:spcPts val="1400"/>
              </a:spcBef>
              <a:buNone/>
            </a:pPr>
            <a:r>
              <a:rPr lang="en-US" sz="1600" dirty="0">
                <a:solidFill>
                  <a:schemeClr val="accent3">
                    <a:lumMod val="25000"/>
                  </a:schemeClr>
                </a:solidFill>
                <a:latin typeface="Abadi" panose="020B0604020104020204" pitchFamily="34" charset="0"/>
              </a:rPr>
              <a:t>https://github.com/cristianwvboas/Data-Science-Capstone-Project-SpaceX/blob/main/2.jupyter-labs-webscraping.ipynb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55A59BD9-7353-DE1F-330B-EAD866A63AC9}"/>
              </a:ext>
            </a:extLst>
          </p:cNvPr>
          <p:cNvGraphicFramePr/>
          <p:nvPr>
            <p:extLst>
              <p:ext uri="{D42A27DB-BD31-4B8C-83A1-F6EECF244321}">
                <p14:modId xmlns:p14="http://schemas.microsoft.com/office/powerpoint/2010/main" val="1646736004"/>
              </p:ext>
            </p:extLst>
          </p:nvPr>
        </p:nvGraphicFramePr>
        <p:xfrm>
          <a:off x="2548730" y="1376998"/>
          <a:ext cx="7293769" cy="49423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2013 - 2022 Theme">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1932</TotalTime>
  <Words>2986</Words>
  <Application>Microsoft Macintosh PowerPoint</Application>
  <PresentationFormat>Widescreen</PresentationFormat>
  <Paragraphs>301</Paragraphs>
  <Slides>50</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50</vt:i4>
      </vt:variant>
    </vt:vector>
  </HeadingPairs>
  <TitlesOfParts>
    <vt:vector size="57" baseType="lpstr">
      <vt:lpstr>Abadi</vt:lpstr>
      <vt:lpstr>Arial</vt:lpstr>
      <vt:lpstr>Calibri</vt:lpstr>
      <vt:lpstr>Calibri Light</vt:lpstr>
      <vt:lpstr>IBM Plex Mono SemiBold</vt:lpstr>
      <vt:lpstr>Custom Design</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Wieczorek Villas Boas, Cristian</cp:lastModifiedBy>
  <cp:revision>209</cp:revision>
  <dcterms:created xsi:type="dcterms:W3CDTF">2021-04-29T18:58:34Z</dcterms:created>
  <dcterms:modified xsi:type="dcterms:W3CDTF">2024-04-08T14:03:49Z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